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1" r:id="rId4"/>
    <p:sldId id="312" r:id="rId5"/>
    <p:sldId id="313" r:id="rId6"/>
    <p:sldId id="314" r:id="rId7"/>
    <p:sldId id="315" r:id="rId8"/>
    <p:sldId id="316" r:id="rId9"/>
    <p:sldId id="317"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055"/>
    <p:restoredTop sz="91429"/>
  </p:normalViewPr>
  <p:slideViewPr>
    <p:cSldViewPr snapToGrid="0">
      <p:cViewPr varScale="1">
        <p:scale>
          <a:sx n="41" d="100"/>
          <a:sy n="41" d="100"/>
        </p:scale>
        <p:origin x="8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2295A-DC8E-F060-88BF-4945209FDDD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BB0EECD-55A6-3A24-18B4-A8F7D0ACBE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C42053-A215-673A-82F0-1F058A4DE677}"/>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5" name="Footer Placeholder 4">
            <a:extLst>
              <a:ext uri="{FF2B5EF4-FFF2-40B4-BE49-F238E27FC236}">
                <a16:creationId xmlns:a16="http://schemas.microsoft.com/office/drawing/2014/main" id="{02527A45-4939-4DCB-1468-9DCF5D1743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37ADAA-BE71-C976-7FB6-E5295A7FBA47}"/>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2446456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FD30F-F267-BE0F-397A-BD1B0178CF1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856470-655D-E319-9BB4-56983AA34F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DBAB1C-5376-DE22-51A8-864BB706B186}"/>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5" name="Footer Placeholder 4">
            <a:extLst>
              <a:ext uri="{FF2B5EF4-FFF2-40B4-BE49-F238E27FC236}">
                <a16:creationId xmlns:a16="http://schemas.microsoft.com/office/drawing/2014/main" id="{49B76AA4-E4D8-0B31-48FA-8E428CD1BB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C6F86D-7853-C353-B252-C72B632BEFE8}"/>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2289142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E8D2F1-3000-014B-0B48-A26298F55C0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A328A8D-EC1C-C63A-3E0A-2EBCEA771F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8427DD-1C95-B976-B4D5-C192D46E3873}"/>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5" name="Footer Placeholder 4">
            <a:extLst>
              <a:ext uri="{FF2B5EF4-FFF2-40B4-BE49-F238E27FC236}">
                <a16:creationId xmlns:a16="http://schemas.microsoft.com/office/drawing/2014/main" id="{A4E3AC4E-F8D9-D4B4-86E3-00CBA07F7A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36AB03-D68C-6CD9-AB13-502A23BF2532}"/>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970616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2A231-939F-49EC-E5F6-8D6259EB79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6D0943-CC84-5BE5-88FE-B6397ADBD9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2237BB-A3CC-E797-335F-6978410F1F9C}"/>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5" name="Footer Placeholder 4">
            <a:extLst>
              <a:ext uri="{FF2B5EF4-FFF2-40B4-BE49-F238E27FC236}">
                <a16:creationId xmlns:a16="http://schemas.microsoft.com/office/drawing/2014/main" id="{204C9BF9-3334-90C9-1C8D-85AEA3E584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3F6735-BC1E-3FDB-54E2-CC70E26C2299}"/>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23536257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4EE4F-6F97-A542-4542-FC9B57322B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4AD133-ACEC-0C96-28E7-A5F4B0F291F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C92CFAE-C33A-4916-2E0C-692AADA87839}"/>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5" name="Footer Placeholder 4">
            <a:extLst>
              <a:ext uri="{FF2B5EF4-FFF2-40B4-BE49-F238E27FC236}">
                <a16:creationId xmlns:a16="http://schemas.microsoft.com/office/drawing/2014/main" id="{3FDBD32B-00F9-CD4A-6D7E-EB8CC0111F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23D5C4-3198-4B46-1CFD-A7BD857A5DBF}"/>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4005065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AFB99-DA5D-EFEB-DD98-206F528D0D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5C0C2A-9D3B-6E62-2144-4B881FBB125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4AD9949-9D58-F4ED-CD89-DA5CC167042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3F3DCA6-AD9C-F944-2DDD-ED3C0CD7728D}"/>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6" name="Footer Placeholder 5">
            <a:extLst>
              <a:ext uri="{FF2B5EF4-FFF2-40B4-BE49-F238E27FC236}">
                <a16:creationId xmlns:a16="http://schemas.microsoft.com/office/drawing/2014/main" id="{FCD9CC7E-341E-9D28-E9A7-3DD9F0FA36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FC9842-F4E9-75FA-2ACC-4E25B950A771}"/>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3936741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2F4DE-970C-DC74-A71E-9BBA4C9871B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152802-5323-87B0-5E01-B5F05324A0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25A0931-1459-B265-9294-2E93814519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D15CD8-CF92-1EC0-18BA-78D80BD079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133F01B-5EB2-245F-87FD-8238BCBD16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2471ECA-A7D5-E5B3-4479-60D8674C3525}"/>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8" name="Footer Placeholder 7">
            <a:extLst>
              <a:ext uri="{FF2B5EF4-FFF2-40B4-BE49-F238E27FC236}">
                <a16:creationId xmlns:a16="http://schemas.microsoft.com/office/drawing/2014/main" id="{680E2511-F66B-0C3E-AAAB-E3322BC905A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8CBCB75-9F6C-9516-B6DB-DBF180001C91}"/>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392380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2A8D9-9B8E-CF95-5879-7B20FE16C94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FBFA4B0-6712-5A1B-05FC-71CF0C70B810}"/>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4" name="Footer Placeholder 3">
            <a:extLst>
              <a:ext uri="{FF2B5EF4-FFF2-40B4-BE49-F238E27FC236}">
                <a16:creationId xmlns:a16="http://schemas.microsoft.com/office/drawing/2014/main" id="{22C2213B-2C39-5652-AEDC-7F8CF397F29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900069-67B3-3AE3-4B46-E68B7596F8BA}"/>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3993817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FBD151-CE14-4D02-0289-BF736B1BCC69}"/>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3" name="Footer Placeholder 2">
            <a:extLst>
              <a:ext uri="{FF2B5EF4-FFF2-40B4-BE49-F238E27FC236}">
                <a16:creationId xmlns:a16="http://schemas.microsoft.com/office/drawing/2014/main" id="{B716524A-C2EF-2CA3-0CE5-2D935C660EC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5E41E28-8DD0-A48D-2D57-0EAB8884D7AA}"/>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1880575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51935-B9B2-8ACA-45A9-5607ED0F0F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3D4BF4A-DD58-8308-978D-16271047818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EE34498-37E2-C3E9-C4B0-D9CEDB2280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FF2334B-15AD-4B05-89DF-947ACE9E58D1}"/>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6" name="Footer Placeholder 5">
            <a:extLst>
              <a:ext uri="{FF2B5EF4-FFF2-40B4-BE49-F238E27FC236}">
                <a16:creationId xmlns:a16="http://schemas.microsoft.com/office/drawing/2014/main" id="{583F3F93-9E88-56CA-4BE9-F92CCC7CA9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B7C102-0DE4-DFFC-84D7-6CD573FD15DF}"/>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2002249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4F7B1-10D6-329A-E54E-C92170723D5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0CA17D-6547-2FD3-F9FC-86A1A4132C8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AC74FDA-A0D3-4F1F-6623-87BC432954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95964F-AB1B-9D2E-BA9D-48C4B4345757}"/>
              </a:ext>
            </a:extLst>
          </p:cNvPr>
          <p:cNvSpPr>
            <a:spLocks noGrp="1"/>
          </p:cNvSpPr>
          <p:nvPr>
            <p:ph type="dt" sz="half" idx="10"/>
          </p:nvPr>
        </p:nvSpPr>
        <p:spPr/>
        <p:txBody>
          <a:bodyPr/>
          <a:lstStyle/>
          <a:p>
            <a:fld id="{7889F976-6977-1643-9061-2F0EDA8D5568}" type="datetimeFigureOut">
              <a:rPr lang="en-US" smtClean="0"/>
              <a:t>8/12/25</a:t>
            </a:fld>
            <a:endParaRPr lang="en-US"/>
          </a:p>
        </p:txBody>
      </p:sp>
      <p:sp>
        <p:nvSpPr>
          <p:cNvPr id="6" name="Footer Placeholder 5">
            <a:extLst>
              <a:ext uri="{FF2B5EF4-FFF2-40B4-BE49-F238E27FC236}">
                <a16:creationId xmlns:a16="http://schemas.microsoft.com/office/drawing/2014/main" id="{F28059E2-B556-55CB-BB0C-2A9F73A48A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B3D1A3-48A9-6826-F3C7-03E6481EB653}"/>
              </a:ext>
            </a:extLst>
          </p:cNvPr>
          <p:cNvSpPr>
            <a:spLocks noGrp="1"/>
          </p:cNvSpPr>
          <p:nvPr>
            <p:ph type="sldNum" sz="quarter" idx="12"/>
          </p:nvPr>
        </p:nvSpPr>
        <p:spPr/>
        <p:txBody>
          <a:bodyPr/>
          <a:lstStyle/>
          <a:p>
            <a:fld id="{D645A845-3BFB-454B-9415-CC32FE557A93}" type="slidenum">
              <a:rPr lang="en-US" smtClean="0"/>
              <a:t>‹#›</a:t>
            </a:fld>
            <a:endParaRPr lang="en-US"/>
          </a:p>
        </p:txBody>
      </p:sp>
    </p:spTree>
    <p:extLst>
      <p:ext uri="{BB962C8B-B14F-4D97-AF65-F5344CB8AC3E}">
        <p14:creationId xmlns:p14="http://schemas.microsoft.com/office/powerpoint/2010/main" val="2986335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180753-1496-E66B-BE40-60F79674F8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CF283CA-4CC7-6856-BB59-190C3BB435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D171E7-3AF3-2C91-D05A-9E1D22466D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889F976-6977-1643-9061-2F0EDA8D5568}" type="datetimeFigureOut">
              <a:rPr lang="en-US" smtClean="0"/>
              <a:t>8/12/25</a:t>
            </a:fld>
            <a:endParaRPr lang="en-US"/>
          </a:p>
        </p:txBody>
      </p:sp>
      <p:sp>
        <p:nvSpPr>
          <p:cNvPr id="5" name="Footer Placeholder 4">
            <a:extLst>
              <a:ext uri="{FF2B5EF4-FFF2-40B4-BE49-F238E27FC236}">
                <a16:creationId xmlns:a16="http://schemas.microsoft.com/office/drawing/2014/main" id="{6B641AEC-8FCF-724F-6A2B-25188F3FFF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0366959-151F-79E1-14DB-11D6018227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645A845-3BFB-454B-9415-CC32FE557A93}" type="slidenum">
              <a:rPr lang="en-US" smtClean="0"/>
              <a:t>‹#›</a:t>
            </a:fld>
            <a:endParaRPr lang="en-US"/>
          </a:p>
        </p:txBody>
      </p:sp>
    </p:spTree>
    <p:extLst>
      <p:ext uri="{BB962C8B-B14F-4D97-AF65-F5344CB8AC3E}">
        <p14:creationId xmlns:p14="http://schemas.microsoft.com/office/powerpoint/2010/main" val="14632641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Division from 81</a:t>
            </a:r>
            <a:br>
              <a:rPr lang="en-US" dirty="0"/>
            </a:br>
            <a:br>
              <a:rPr lang="en-US" dirty="0"/>
            </a:br>
            <a:r>
              <a:rPr lang="en-US" dirty="0"/>
              <a:t>Lesson 21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19548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063160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773145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59253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50807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87100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59047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563545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980848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66CAD-29F4-4D3E-6F0C-F5C96C9E575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6CEAD55-C3F1-FE41-9A30-45572296C939}"/>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800C4744-3AD7-650C-62A2-D9A284AC5F9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6648269"/>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67728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47252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07787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63886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563190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2179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767411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36559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325965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34" name="Audio 33">
            <a:extLst>
              <a:ext uri="{FF2B5EF4-FFF2-40B4-BE49-F238E27FC236}">
                <a16:creationId xmlns:a16="http://schemas.microsoft.com/office/drawing/2014/main" id="{33004567-A313-257A-E1F7-89435BC04A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3879581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1" name="Audio 10">
            <a:extLst>
              <a:ext uri="{FF2B5EF4-FFF2-40B4-BE49-F238E27FC236}">
                <a16:creationId xmlns:a16="http://schemas.microsoft.com/office/drawing/2014/main" id="{EBBB223F-2D79-BDD7-3A8C-B30C81A1882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28568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F3D5F172-2B03-0498-A552-04F0D9E4F1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1" name="Audio 10">
            <a:extLst>
              <a:ext uri="{FF2B5EF4-FFF2-40B4-BE49-F238E27FC236}">
                <a16:creationId xmlns:a16="http://schemas.microsoft.com/office/drawing/2014/main" id="{ABE4C526-A9E8-D60C-5239-BC6AE5294ED3}"/>
              </a:ext>
            </a:extLst>
          </p:cNvPr>
          <p:cNvPicPr>
            <a:picLocks noChangeAspect="1"/>
          </p:cNvPicPr>
          <p:nvPr>
            <a:audioFile r:link="rId1"/>
            <p:extLst>
              <p:ext uri="{DAA4B4D4-6D71-4841-9C94-3DE7FCFB9230}">
                <p14:media xmlns:p14="http://schemas.microsoft.com/office/powerpoint/2010/main" r:embed="rId2">
                  <p14:trim end="307.5987"/>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a:t>
            </a:r>
          </a:p>
        </p:txBody>
      </p:sp>
      <p:pic>
        <p:nvPicPr>
          <p:cNvPr id="12" name="Audio 11">
            <a:extLst>
              <a:ext uri="{FF2B5EF4-FFF2-40B4-BE49-F238E27FC236}">
                <a16:creationId xmlns:a16="http://schemas.microsoft.com/office/drawing/2014/main" id="{94990754-50AA-4B63-2CFC-FB3CF0C14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A2195644-7B8F-6A36-FB35-DC480E572FDC}"/>
              </a:ext>
            </a:extLst>
          </p:cNvPr>
          <p:cNvPicPr>
            <a:picLocks noChangeAspect="1"/>
          </p:cNvPicPr>
          <p:nvPr>
            <a:audioFile r:link="rId1"/>
            <p:extLst>
              <p:ext uri="{DAA4B4D4-6D71-4841-9C94-3DE7FCFB9230}">
                <p14:media xmlns:p14="http://schemas.microsoft.com/office/powerpoint/2010/main" r:embed="rId2">
                  <p14:trim end="249.7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7" name="Audio 16">
            <a:extLst>
              <a:ext uri="{FF2B5EF4-FFF2-40B4-BE49-F238E27FC236}">
                <a16:creationId xmlns:a16="http://schemas.microsoft.com/office/drawing/2014/main" id="{FACFEF08-4233-8BAD-36C5-AB3487BEF3B5}"/>
              </a:ext>
            </a:extLst>
          </p:cNvPr>
          <p:cNvPicPr>
            <a:picLocks noChangeAspect="1"/>
          </p:cNvPicPr>
          <p:nvPr>
            <a:audioFile r:link="rId1"/>
            <p:extLst>
              <p:ext uri="{DAA4B4D4-6D71-4841-9C94-3DE7FCFB9230}">
                <p14:media xmlns:p14="http://schemas.microsoft.com/office/powerpoint/2010/main" r:embed="rId2">
                  <p14:trim end="137.981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8" name="Audio 27">
            <a:extLst>
              <a:ext uri="{FF2B5EF4-FFF2-40B4-BE49-F238E27FC236}">
                <a16:creationId xmlns:a16="http://schemas.microsoft.com/office/drawing/2014/main" id="{7D79ACD6-CE45-2C88-79B9-68E811A0DF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Division from 81  Lesson 21</vt:lpstr>
      <vt:lpstr>PowerPoint Presentation</vt:lpstr>
      <vt:lpstr>12 ÷ 4 3 </vt:lpstr>
      <vt:lpstr>12 ÷ 4  </vt:lpstr>
      <vt:lpstr>36 ÷ 6 6 </vt:lpstr>
      <vt:lpstr>36 ÷ 6  </vt:lpstr>
      <vt:lpstr>45 ÷ 9 5 </vt:lpstr>
      <vt:lpstr>45 ÷ 9  </vt:lpstr>
      <vt:lpstr>32 ÷ 8 4 </vt:lpstr>
      <vt:lpstr>32 ÷ 8  </vt:lpstr>
      <vt:lpstr>36 ÷ 6  </vt:lpstr>
      <vt:lpstr>32 ÷ 8  </vt:lpstr>
      <vt:lpstr>45 ÷ 9  </vt:lpstr>
      <vt:lpstr>12 ÷ 4  </vt:lpstr>
      <vt:lpstr>45 ÷ 9  </vt:lpstr>
      <vt:lpstr>12 ÷ 4  </vt:lpstr>
      <vt:lpstr>32 ÷ 8  </vt:lpstr>
      <vt:lpstr>36 ÷ 6  </vt:lpstr>
      <vt:lpstr>32 ÷ 8  </vt:lpstr>
      <vt:lpstr>45 ÷ 9  </vt:lpstr>
      <vt:lpstr>36 ÷ 6  </vt:lpstr>
      <vt:lpstr>12 ÷ 4  </vt:lpstr>
      <vt:lpstr>36 ÷ 6  </vt:lpstr>
      <vt:lpstr>12 ÷ 4  </vt:lpstr>
      <vt:lpstr>45 ÷ 9  </vt:lpstr>
      <vt:lpstr>32 ÷ 8  </vt:lpstr>
      <vt:lpstr>12 ÷ 4  </vt:lpstr>
      <vt:lpstr>36 ÷ 6  </vt:lpstr>
      <vt:lpstr>32 ÷ 8  </vt:lpstr>
      <vt:lpstr>45 ÷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2025-08-12T17:25:19Z</dcterms:created>
  <dcterms:modified xsi:type="dcterms:W3CDTF">2025-08-12T17:28:26Z</dcterms:modified>
</cp:coreProperties>
</file>