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74"/>
    <p:restoredTop sz="91429"/>
  </p:normalViewPr>
  <p:slideViewPr>
    <p:cSldViewPr snapToGrid="0">
      <p:cViewPr varScale="1">
        <p:scale>
          <a:sx n="41" d="100"/>
          <a:sy n="41" d="100"/>
        </p:scale>
        <p:origin x="20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5F9BA-A5DF-462D-83CA-F334A6052C8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A6C2A0-CA74-4E4D-A995-5C5B3BC022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4E952EC-567C-44FA-BF81-4D9CE4BD6A8A}"/>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5" name="Footer Placeholder 4">
            <a:extLst>
              <a:ext uri="{FF2B5EF4-FFF2-40B4-BE49-F238E27FC236}">
                <a16:creationId xmlns:a16="http://schemas.microsoft.com/office/drawing/2014/main" id="{8421EEC9-8814-0519-0858-20178C7C0E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94BCEF-EDC2-74D9-3748-8CFBE286F15D}"/>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1211807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F42DB-91CD-77FE-355C-43039202E0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9D09E6B-D815-F180-F8BD-A405102D567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92A077-E429-166E-6A27-95234BA344D8}"/>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5" name="Footer Placeholder 4">
            <a:extLst>
              <a:ext uri="{FF2B5EF4-FFF2-40B4-BE49-F238E27FC236}">
                <a16:creationId xmlns:a16="http://schemas.microsoft.com/office/drawing/2014/main" id="{5D316FCC-1C00-FC8B-9A8C-97D52E2B58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EC7ED2-0FA3-BF1B-F6CB-4B7A2B7A5EBD}"/>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4270935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F6B348-01C0-B4EF-11F4-CEBF05D8FC8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7817C1E-78E0-0309-CEE0-53F5E99198C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CFCF69-5DE4-453E-B98E-189DCAFE4789}"/>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5" name="Footer Placeholder 4">
            <a:extLst>
              <a:ext uri="{FF2B5EF4-FFF2-40B4-BE49-F238E27FC236}">
                <a16:creationId xmlns:a16="http://schemas.microsoft.com/office/drawing/2014/main" id="{CBDB0E18-FCA0-DEAD-2C65-E5200351BB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C4456D-F240-75FF-664B-931D95FBDF01}"/>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856861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8E800-CF9D-320F-3F59-5F74AE3134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CE4F23-6B56-3D4F-BC54-7239CD4516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CC16C0-B1FB-6961-6159-58D72A086F10}"/>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5" name="Footer Placeholder 4">
            <a:extLst>
              <a:ext uri="{FF2B5EF4-FFF2-40B4-BE49-F238E27FC236}">
                <a16:creationId xmlns:a16="http://schemas.microsoft.com/office/drawing/2014/main" id="{A2E844FE-45E3-F5C6-91EB-2A2EA854FD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41614A-5792-8EF6-B996-B5F8AE6ACB1B}"/>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369673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60ABF-2F9A-8289-CE7E-5363D6EB41B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E62553A-5D1A-A6F7-7118-8B26132A08F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6682A7-031F-B233-228F-6E7A09DAB494}"/>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5" name="Footer Placeholder 4">
            <a:extLst>
              <a:ext uri="{FF2B5EF4-FFF2-40B4-BE49-F238E27FC236}">
                <a16:creationId xmlns:a16="http://schemas.microsoft.com/office/drawing/2014/main" id="{982D4B27-E2DE-6D96-D522-9B2CBE028A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07874D-0D7D-F91A-C487-A654D02DFB11}"/>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849604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744EF-0F21-60C4-4B0F-2C7556B502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03D3A0-1BD8-92F1-F9B0-7B316F5EF5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89411D-780D-26A1-72BF-00FDE5779D3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AE48BC1-8217-32BD-EDFA-F784EFC765B1}"/>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6" name="Footer Placeholder 5">
            <a:extLst>
              <a:ext uri="{FF2B5EF4-FFF2-40B4-BE49-F238E27FC236}">
                <a16:creationId xmlns:a16="http://schemas.microsoft.com/office/drawing/2014/main" id="{4C3E202D-54AF-3623-0CAB-A184BB10A9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5FEF7D-2734-C4B8-AD24-1087CF1D1B39}"/>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4026210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32619-F7F2-CE89-FBC4-13F0883255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DE0EB4-3CEB-2828-EAF9-7831EEEA8A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090BD0C-201F-3228-D8CC-9D13653E7E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A3A3FF-04B4-E921-59CF-E4AFAAAFBB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E39E6DC-36EE-5F09-D73F-CDDDDF9B276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EB73717-468F-B7EB-8DF9-BB1AB64300F9}"/>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8" name="Footer Placeholder 7">
            <a:extLst>
              <a:ext uri="{FF2B5EF4-FFF2-40B4-BE49-F238E27FC236}">
                <a16:creationId xmlns:a16="http://schemas.microsoft.com/office/drawing/2014/main" id="{3373CA44-AB5C-0655-6C11-BC6959596CD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066522-9480-4170-C795-B10F14D7C7C1}"/>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2040816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2D2BD-A1EB-13CB-2C36-A54086BB8F6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59DAA3F-C9FE-D3F4-AE81-D9C2F1CAF532}"/>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4" name="Footer Placeholder 3">
            <a:extLst>
              <a:ext uri="{FF2B5EF4-FFF2-40B4-BE49-F238E27FC236}">
                <a16:creationId xmlns:a16="http://schemas.microsoft.com/office/drawing/2014/main" id="{00D300C7-FA1C-0D06-F053-F6D7E5C8943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488F9F2-457C-3CFA-07D0-78C94E5565AA}"/>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3282813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16C3872-E36F-6F69-20A6-5A01EB72E25F}"/>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3" name="Footer Placeholder 2">
            <a:extLst>
              <a:ext uri="{FF2B5EF4-FFF2-40B4-BE49-F238E27FC236}">
                <a16:creationId xmlns:a16="http://schemas.microsoft.com/office/drawing/2014/main" id="{DAF69F30-1D1E-E6B0-16A4-491B523D3FD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D9A3338-7306-8272-B326-276BC8A067AA}"/>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3258465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E0320-72CE-97F2-4BE7-1094AEB886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DA311E3-C33C-0372-34B5-5F288F80C76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F2273C-8629-E0D1-8D3E-2691FD6917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A17EAE-B696-D424-4817-08E13244B9C6}"/>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6" name="Footer Placeholder 5">
            <a:extLst>
              <a:ext uri="{FF2B5EF4-FFF2-40B4-BE49-F238E27FC236}">
                <a16:creationId xmlns:a16="http://schemas.microsoft.com/office/drawing/2014/main" id="{6DB20F9D-5853-6419-2EFA-6E6553AE51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42C90D-9263-0C66-96D0-4DB152279CA6}"/>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394012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B2720-EAB7-E1B4-C65A-A8DBA067AA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DD7F76-0C98-B43D-097B-182C84797A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11BB42C-A75B-309B-AFBD-3AB453B2C5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E79FE0-74CD-D8B5-A866-69E6BDD3C960}"/>
              </a:ext>
            </a:extLst>
          </p:cNvPr>
          <p:cNvSpPr>
            <a:spLocks noGrp="1"/>
          </p:cNvSpPr>
          <p:nvPr>
            <p:ph type="dt" sz="half" idx="10"/>
          </p:nvPr>
        </p:nvSpPr>
        <p:spPr/>
        <p:txBody>
          <a:bodyPr/>
          <a:lstStyle/>
          <a:p>
            <a:fld id="{F2003227-348F-6C40-9C0D-5067C7357250}" type="datetimeFigureOut">
              <a:rPr lang="en-US" smtClean="0"/>
              <a:t>8/12/25</a:t>
            </a:fld>
            <a:endParaRPr lang="en-US"/>
          </a:p>
        </p:txBody>
      </p:sp>
      <p:sp>
        <p:nvSpPr>
          <p:cNvPr id="6" name="Footer Placeholder 5">
            <a:extLst>
              <a:ext uri="{FF2B5EF4-FFF2-40B4-BE49-F238E27FC236}">
                <a16:creationId xmlns:a16="http://schemas.microsoft.com/office/drawing/2014/main" id="{889102AA-F4BE-FB82-BA0F-74ACEF4E3A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4C647-55D8-1458-64CA-4A309A464634}"/>
              </a:ext>
            </a:extLst>
          </p:cNvPr>
          <p:cNvSpPr>
            <a:spLocks noGrp="1"/>
          </p:cNvSpPr>
          <p:nvPr>
            <p:ph type="sldNum" sz="quarter" idx="12"/>
          </p:nvPr>
        </p:nvSpPr>
        <p:spPr/>
        <p:txBody>
          <a:bodyPr/>
          <a:lstStyle/>
          <a:p>
            <a:fld id="{5E482591-1CC0-B646-A5E6-20755061B4FD}" type="slidenum">
              <a:rPr lang="en-US" smtClean="0"/>
              <a:t>‹#›</a:t>
            </a:fld>
            <a:endParaRPr lang="en-US"/>
          </a:p>
        </p:txBody>
      </p:sp>
    </p:spTree>
    <p:extLst>
      <p:ext uri="{BB962C8B-B14F-4D97-AF65-F5344CB8AC3E}">
        <p14:creationId xmlns:p14="http://schemas.microsoft.com/office/powerpoint/2010/main" val="2462781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0D0F33-ECD2-1910-FB86-F4F03576C5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8A9860A-6005-DB51-28C2-1C8267916E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DE98B4-F29A-4273-4105-A332C68981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2003227-348F-6C40-9C0D-5067C7357250}" type="datetimeFigureOut">
              <a:rPr lang="en-US" smtClean="0"/>
              <a:t>8/12/25</a:t>
            </a:fld>
            <a:endParaRPr lang="en-US"/>
          </a:p>
        </p:txBody>
      </p:sp>
      <p:sp>
        <p:nvSpPr>
          <p:cNvPr id="5" name="Footer Placeholder 4">
            <a:extLst>
              <a:ext uri="{FF2B5EF4-FFF2-40B4-BE49-F238E27FC236}">
                <a16:creationId xmlns:a16="http://schemas.microsoft.com/office/drawing/2014/main" id="{E71BDC7D-BB1F-FF5E-0F00-2E72CD40E2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7BCA6A9-D4AF-1278-BA12-7BD28F4F90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E482591-1CC0-B646-A5E6-20755061B4FD}" type="slidenum">
              <a:rPr lang="en-US" smtClean="0"/>
              <a:t>‹#›</a:t>
            </a:fld>
            <a:endParaRPr lang="en-US"/>
          </a:p>
        </p:txBody>
      </p:sp>
    </p:spTree>
    <p:extLst>
      <p:ext uri="{BB962C8B-B14F-4D97-AF65-F5344CB8AC3E}">
        <p14:creationId xmlns:p14="http://schemas.microsoft.com/office/powerpoint/2010/main" val="315653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18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24958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94895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7643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125298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83367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560449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17751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27524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84706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01190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180412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74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20431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05904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10737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23943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39162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25145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89913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717CCE17-7CDD-28B8-D0FA-8782CC82B075}"/>
              </a:ext>
            </a:extLst>
          </p:cNvPr>
          <p:cNvPicPr>
            <a:picLocks noChangeAspect="1"/>
          </p:cNvPicPr>
          <p:nvPr>
            <a:audioFile r:link="rId1"/>
            <p:extLst>
              <p:ext uri="{DAA4B4D4-6D71-4841-9C94-3DE7FCFB9230}">
                <p14:media xmlns:p14="http://schemas.microsoft.com/office/powerpoint/2010/main" r:embed="rId2">
                  <p14:trim st="129.004" end="161.26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42934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126423F6-F661-A250-E6BF-0BC9132F6FA6}"/>
              </a:ext>
            </a:extLst>
          </p:cNvPr>
          <p:cNvPicPr>
            <a:picLocks noChangeAspect="1"/>
          </p:cNvPicPr>
          <p:nvPr>
            <a:audioFile r:link="rId1"/>
            <p:extLst>
              <p:ext uri="{DAA4B4D4-6D71-4841-9C94-3DE7FCFB9230}">
                <p14:media xmlns:p14="http://schemas.microsoft.com/office/powerpoint/2010/main" r:embed="rId2">
                  <p14:trim st="166.7107" end="106.36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2" name="Audio 11">
            <a:extLst>
              <a:ext uri="{FF2B5EF4-FFF2-40B4-BE49-F238E27FC236}">
                <a16:creationId xmlns:a16="http://schemas.microsoft.com/office/drawing/2014/main" id="{0EBBE191-F215-2FD8-0203-2516751F0D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EBBB223F-2D79-BDD7-3A8C-B30C81A188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18</vt:lpstr>
      <vt:lpstr>PowerPoint Presentation</vt:lpstr>
      <vt:lpstr>35 ÷ 5 7 </vt:lpstr>
      <vt:lpstr>35 ÷ 5  </vt:lpstr>
      <vt:lpstr>63 ÷ 7 9 </vt:lpstr>
      <vt:lpstr>63 ÷ 7  </vt:lpstr>
      <vt:lpstr>14 ÷ 7 2 </vt:lpstr>
      <vt:lpstr>14 ÷ 7  </vt:lpstr>
      <vt:lpstr>12 ÷ 4 3 </vt:lpstr>
      <vt:lpstr>12 ÷ 4  </vt:lpstr>
      <vt:lpstr>63 ÷ 7  </vt:lpstr>
      <vt:lpstr>12 ÷ 4  </vt:lpstr>
      <vt:lpstr>14 ÷ 7  </vt:lpstr>
      <vt:lpstr>35 ÷ 5  </vt:lpstr>
      <vt:lpstr>14 ÷ 7  </vt:lpstr>
      <vt:lpstr>35 ÷ 5  </vt:lpstr>
      <vt:lpstr>12 ÷ 4  </vt:lpstr>
      <vt:lpstr>63 ÷ 7  </vt:lpstr>
      <vt:lpstr>12 ÷ 4  </vt:lpstr>
      <vt:lpstr>14 ÷ 7  </vt:lpstr>
      <vt:lpstr>63 ÷ 7  </vt:lpstr>
      <vt:lpstr>35 ÷ 5  </vt:lpstr>
      <vt:lpstr>63 ÷ 7  </vt:lpstr>
      <vt:lpstr>35 ÷ 5  </vt:lpstr>
      <vt:lpstr>14 ÷ 7  </vt:lpstr>
      <vt:lpstr>12 ÷ 4  </vt:lpstr>
      <vt:lpstr>35 ÷ 5  </vt:lpstr>
      <vt:lpstr>63 ÷ 7  </vt:lpstr>
      <vt:lpstr>12 ÷ 4  </vt:lpstr>
      <vt:lpstr>14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2025-08-12T14:37:38Z</dcterms:created>
  <dcterms:modified xsi:type="dcterms:W3CDTF">2025-08-12T14:40:35Z</dcterms:modified>
</cp:coreProperties>
</file>