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EAFD3-9E10-C61C-B56E-AF3951A2D0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663758-49C9-3E53-7EFB-BEDD731333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80D82D-A24F-4713-8DE9-EBC48918817A}"/>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5" name="Footer Placeholder 4">
            <a:extLst>
              <a:ext uri="{FF2B5EF4-FFF2-40B4-BE49-F238E27FC236}">
                <a16:creationId xmlns:a16="http://schemas.microsoft.com/office/drawing/2014/main" id="{A34858AA-242F-F2AF-E123-463F8125F6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E68FFA-EC30-99E9-7CDA-C1D0B52C1BEB}"/>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1087392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60CE8-1DCB-3B43-0414-79A4F14F147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A842A89-56A0-4A05-CB64-0AE6379937C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A6987C-6A7D-D9C3-A624-93F5E7CEB491}"/>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5" name="Footer Placeholder 4">
            <a:extLst>
              <a:ext uri="{FF2B5EF4-FFF2-40B4-BE49-F238E27FC236}">
                <a16:creationId xmlns:a16="http://schemas.microsoft.com/office/drawing/2014/main" id="{9A5ACFD3-560A-D72A-57CF-9325E1E3DC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74053-65EF-E1B1-F068-ED4B18D21AE6}"/>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2698187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B97606-9E38-2A08-B9F2-8CF40AEADB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3BA229-CA03-5B91-95E9-A9FA5D4DE5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47148F-A0AA-6168-B71C-0A87238AC301}"/>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5" name="Footer Placeholder 4">
            <a:extLst>
              <a:ext uri="{FF2B5EF4-FFF2-40B4-BE49-F238E27FC236}">
                <a16:creationId xmlns:a16="http://schemas.microsoft.com/office/drawing/2014/main" id="{31F520C4-46F5-D00B-2A15-DF51AD8581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E73734-E688-F6F0-1B33-65B629E4F027}"/>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363380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FCDBD-F6D6-9B59-294B-E473EEFBF2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D8E867-28B5-07B7-C113-00B1876A5F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FD62EC-030C-8CEE-8FB2-6D023D212F55}"/>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5" name="Footer Placeholder 4">
            <a:extLst>
              <a:ext uri="{FF2B5EF4-FFF2-40B4-BE49-F238E27FC236}">
                <a16:creationId xmlns:a16="http://schemas.microsoft.com/office/drawing/2014/main" id="{2DACC2B8-C559-C17B-D418-21BADD3AAE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338DAD-3686-949C-D47D-71E1F6E406D0}"/>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2388412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5A594-CD66-1FD1-D611-D609F80EBE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025606-CC0E-DF28-6352-A3ADD11626B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E434DCF-418F-2123-6673-D1417A882C59}"/>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5" name="Footer Placeholder 4">
            <a:extLst>
              <a:ext uri="{FF2B5EF4-FFF2-40B4-BE49-F238E27FC236}">
                <a16:creationId xmlns:a16="http://schemas.microsoft.com/office/drawing/2014/main" id="{975D2882-FAA9-61E5-04F5-BD2B11A767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B5FF75-7000-6152-5DD8-92053D2F04C0}"/>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3358934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F6F95-8480-91DC-D592-6FE44B89E1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E40EF3-C3B2-CE10-B499-A3C5030703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83B71A-AC48-F5BA-1A07-D51A438BC0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4D1996E-185E-7796-7342-11F4D0BE479D}"/>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6" name="Footer Placeholder 5">
            <a:extLst>
              <a:ext uri="{FF2B5EF4-FFF2-40B4-BE49-F238E27FC236}">
                <a16:creationId xmlns:a16="http://schemas.microsoft.com/office/drawing/2014/main" id="{6A2998C2-5110-B4F4-E136-607BBFAAAF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60E0FE-3100-7562-47A9-7230D13F5FBC}"/>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3594733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AD488-CA83-8C5C-BDAB-4B7D139505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024EB3-A9C3-612B-E617-594D6802A1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BBB5D11-58DC-8CBF-0DC4-2925DEB84F5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363ED2-7CA9-C970-457F-77CAA211C0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884CC97-3EC6-FD23-FBCF-5C835C8C72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ABD0291-9FBD-4C80-87DC-06DB27F30AEC}"/>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8" name="Footer Placeholder 7">
            <a:extLst>
              <a:ext uri="{FF2B5EF4-FFF2-40B4-BE49-F238E27FC236}">
                <a16:creationId xmlns:a16="http://schemas.microsoft.com/office/drawing/2014/main" id="{300E6368-56FF-676A-FF59-C4EC58A0739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2C54B8E-12CA-15FD-4ACE-942380C41525}"/>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2873369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A9F8F-544E-6F23-8CAE-D6E738A95D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AB2C7DA-C724-B531-EED4-3FFF1E8B3187}"/>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4" name="Footer Placeholder 3">
            <a:extLst>
              <a:ext uri="{FF2B5EF4-FFF2-40B4-BE49-F238E27FC236}">
                <a16:creationId xmlns:a16="http://schemas.microsoft.com/office/drawing/2014/main" id="{0C668FFB-1F80-C958-A2A9-226E7F9DEE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AE469DB-9BBB-1F50-D65D-9F11241F700A}"/>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2134779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8E5073-D185-8BE3-27A6-40E3EA89D43D}"/>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3" name="Footer Placeholder 2">
            <a:extLst>
              <a:ext uri="{FF2B5EF4-FFF2-40B4-BE49-F238E27FC236}">
                <a16:creationId xmlns:a16="http://schemas.microsoft.com/office/drawing/2014/main" id="{69603C71-AFB7-85C9-3401-DC6B80A669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0F4D5F6-D6A4-AA1F-A2BA-FE94E00F097F}"/>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3644010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FA0DB-9473-77B9-7407-C513FE4D5A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EAE9E6-0E70-E720-2190-A0FC555534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D4C23DE-ED74-45B1-ECF5-474D78B988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28A46C9-4699-2D76-1EEB-7527E68B0E34}"/>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6" name="Footer Placeholder 5">
            <a:extLst>
              <a:ext uri="{FF2B5EF4-FFF2-40B4-BE49-F238E27FC236}">
                <a16:creationId xmlns:a16="http://schemas.microsoft.com/office/drawing/2014/main" id="{429718E6-A423-B085-CBC9-D824A342EA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5B9EA2-7B62-9FB8-F560-C32270F93ADB}"/>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192679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E978F-E01F-F264-7AD2-32B8824815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6FEB7B-27D2-DBAA-CACE-D13CE25DE3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0C7FDAF-8F2B-F7EA-4303-6973A074FF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BD930A-A5D9-EA08-A229-532C71A42D95}"/>
              </a:ext>
            </a:extLst>
          </p:cNvPr>
          <p:cNvSpPr>
            <a:spLocks noGrp="1"/>
          </p:cNvSpPr>
          <p:nvPr>
            <p:ph type="dt" sz="half" idx="10"/>
          </p:nvPr>
        </p:nvSpPr>
        <p:spPr/>
        <p:txBody>
          <a:bodyPr/>
          <a:lstStyle/>
          <a:p>
            <a:fld id="{62D56DA4-3A15-C444-952C-276A94497F39}" type="datetimeFigureOut">
              <a:rPr lang="en-US" smtClean="0"/>
              <a:t>8/12/25</a:t>
            </a:fld>
            <a:endParaRPr lang="en-US"/>
          </a:p>
        </p:txBody>
      </p:sp>
      <p:sp>
        <p:nvSpPr>
          <p:cNvPr id="6" name="Footer Placeholder 5">
            <a:extLst>
              <a:ext uri="{FF2B5EF4-FFF2-40B4-BE49-F238E27FC236}">
                <a16:creationId xmlns:a16="http://schemas.microsoft.com/office/drawing/2014/main" id="{823E90B4-FD44-7ADE-D5D0-B0E0859703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FB931D-048E-7248-25EF-58E63ECE0E83}"/>
              </a:ext>
            </a:extLst>
          </p:cNvPr>
          <p:cNvSpPr>
            <a:spLocks noGrp="1"/>
          </p:cNvSpPr>
          <p:nvPr>
            <p:ph type="sldNum" sz="quarter" idx="12"/>
          </p:nvPr>
        </p:nvSpPr>
        <p:spPr/>
        <p:txBody>
          <a:bodyPr/>
          <a:lstStyle/>
          <a:p>
            <a:fld id="{1BCF69A9-3AD4-CC4D-9496-E6D7A5C4F207}" type="slidenum">
              <a:rPr lang="en-US" smtClean="0"/>
              <a:t>‹#›</a:t>
            </a:fld>
            <a:endParaRPr lang="en-US"/>
          </a:p>
        </p:txBody>
      </p:sp>
    </p:spTree>
    <p:extLst>
      <p:ext uri="{BB962C8B-B14F-4D97-AF65-F5344CB8AC3E}">
        <p14:creationId xmlns:p14="http://schemas.microsoft.com/office/powerpoint/2010/main" val="1090471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EBED33-3497-974E-EFED-46CBA70933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BBAB72-865D-9ADD-9F18-F07C7E9590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250742-E6A3-026E-A4A8-409102099A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2D56DA4-3A15-C444-952C-276A94497F39}" type="datetimeFigureOut">
              <a:rPr lang="en-US" smtClean="0"/>
              <a:t>8/12/25</a:t>
            </a:fld>
            <a:endParaRPr lang="en-US"/>
          </a:p>
        </p:txBody>
      </p:sp>
      <p:sp>
        <p:nvSpPr>
          <p:cNvPr id="5" name="Footer Placeholder 4">
            <a:extLst>
              <a:ext uri="{FF2B5EF4-FFF2-40B4-BE49-F238E27FC236}">
                <a16:creationId xmlns:a16="http://schemas.microsoft.com/office/drawing/2014/main" id="{8AAFBACB-7296-B99D-24AD-7151275156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FD4F612-13ED-EC03-534C-3264A37DF0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BCF69A9-3AD4-CC4D-9496-E6D7A5C4F207}" type="slidenum">
              <a:rPr lang="en-US" smtClean="0"/>
              <a:t>‹#›</a:t>
            </a:fld>
            <a:endParaRPr lang="en-US"/>
          </a:p>
        </p:txBody>
      </p:sp>
    </p:spTree>
    <p:extLst>
      <p:ext uri="{BB962C8B-B14F-4D97-AF65-F5344CB8AC3E}">
        <p14:creationId xmlns:p14="http://schemas.microsoft.com/office/powerpoint/2010/main" val="13048782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26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26</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2025-08-12T17:39:59Z</dcterms:created>
  <dcterms:modified xsi:type="dcterms:W3CDTF">2025-08-12T17:40:28Z</dcterms:modified>
</cp:coreProperties>
</file>