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45" r:id="rId2"/>
    <p:sldId id="261"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5" autoAdjust="0"/>
    <p:restoredTop sz="94660"/>
  </p:normalViewPr>
  <p:slideViewPr>
    <p:cSldViewPr snapToGrid="0">
      <p:cViewPr varScale="1">
        <p:scale>
          <a:sx n="48" d="100"/>
          <a:sy n="48" d="100"/>
        </p:scale>
        <p:origin x="72" y="12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903C4-00C9-DAAC-8EED-065CB98C75B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0580A5D-E5D0-63D6-01CD-88884CD6501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FACA1B7-856C-36CB-D45C-8AE6DAF6DAE4}"/>
              </a:ext>
            </a:extLst>
          </p:cNvPr>
          <p:cNvSpPr>
            <a:spLocks noGrp="1"/>
          </p:cNvSpPr>
          <p:nvPr>
            <p:ph type="dt" sz="half" idx="10"/>
          </p:nvPr>
        </p:nvSpPr>
        <p:spPr/>
        <p:txBody>
          <a:bodyPr/>
          <a:lstStyle/>
          <a:p>
            <a:fld id="{971A4883-D3BE-4E42-9651-6664843889B2}" type="datetimeFigureOut">
              <a:rPr lang="en-US" smtClean="0"/>
              <a:t>8/19/2025</a:t>
            </a:fld>
            <a:endParaRPr lang="en-US"/>
          </a:p>
        </p:txBody>
      </p:sp>
      <p:sp>
        <p:nvSpPr>
          <p:cNvPr id="5" name="Footer Placeholder 4">
            <a:extLst>
              <a:ext uri="{FF2B5EF4-FFF2-40B4-BE49-F238E27FC236}">
                <a16:creationId xmlns:a16="http://schemas.microsoft.com/office/drawing/2014/main" id="{FF5D7151-B41E-83FF-487F-8F5260D685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BD28B2-9A65-847D-F8B4-8F5067342764}"/>
              </a:ext>
            </a:extLst>
          </p:cNvPr>
          <p:cNvSpPr>
            <a:spLocks noGrp="1"/>
          </p:cNvSpPr>
          <p:nvPr>
            <p:ph type="sldNum" sz="quarter" idx="12"/>
          </p:nvPr>
        </p:nvSpPr>
        <p:spPr/>
        <p:txBody>
          <a:bodyPr/>
          <a:lstStyle/>
          <a:p>
            <a:fld id="{A95E1134-5809-4A23-8F44-33B9332944A0}" type="slidenum">
              <a:rPr lang="en-US" smtClean="0"/>
              <a:t>‹#›</a:t>
            </a:fld>
            <a:endParaRPr lang="en-US"/>
          </a:p>
        </p:txBody>
      </p:sp>
    </p:spTree>
    <p:extLst>
      <p:ext uri="{BB962C8B-B14F-4D97-AF65-F5344CB8AC3E}">
        <p14:creationId xmlns:p14="http://schemas.microsoft.com/office/powerpoint/2010/main" val="42758388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AE887-8728-B77A-9A22-0DF608E2F73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7D09B52-83A9-2EFC-E177-3B23D864ABD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C3B604D-0559-18ED-ED58-6AA79F1CBAEA}"/>
              </a:ext>
            </a:extLst>
          </p:cNvPr>
          <p:cNvSpPr>
            <a:spLocks noGrp="1"/>
          </p:cNvSpPr>
          <p:nvPr>
            <p:ph type="dt" sz="half" idx="10"/>
          </p:nvPr>
        </p:nvSpPr>
        <p:spPr/>
        <p:txBody>
          <a:bodyPr/>
          <a:lstStyle/>
          <a:p>
            <a:fld id="{971A4883-D3BE-4E42-9651-6664843889B2}" type="datetimeFigureOut">
              <a:rPr lang="en-US" smtClean="0"/>
              <a:t>8/19/2025</a:t>
            </a:fld>
            <a:endParaRPr lang="en-US"/>
          </a:p>
        </p:txBody>
      </p:sp>
      <p:sp>
        <p:nvSpPr>
          <p:cNvPr id="5" name="Footer Placeholder 4">
            <a:extLst>
              <a:ext uri="{FF2B5EF4-FFF2-40B4-BE49-F238E27FC236}">
                <a16:creationId xmlns:a16="http://schemas.microsoft.com/office/drawing/2014/main" id="{8E4A25F6-06C0-86E8-9DCE-4F07CA8A5C2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45ADDC-AFE5-A190-5536-FF5DA30E2DEF}"/>
              </a:ext>
            </a:extLst>
          </p:cNvPr>
          <p:cNvSpPr>
            <a:spLocks noGrp="1"/>
          </p:cNvSpPr>
          <p:nvPr>
            <p:ph type="sldNum" sz="quarter" idx="12"/>
          </p:nvPr>
        </p:nvSpPr>
        <p:spPr/>
        <p:txBody>
          <a:bodyPr/>
          <a:lstStyle/>
          <a:p>
            <a:fld id="{A95E1134-5809-4A23-8F44-33B9332944A0}" type="slidenum">
              <a:rPr lang="en-US" smtClean="0"/>
              <a:t>‹#›</a:t>
            </a:fld>
            <a:endParaRPr lang="en-US"/>
          </a:p>
        </p:txBody>
      </p:sp>
    </p:spTree>
    <p:extLst>
      <p:ext uri="{BB962C8B-B14F-4D97-AF65-F5344CB8AC3E}">
        <p14:creationId xmlns:p14="http://schemas.microsoft.com/office/powerpoint/2010/main" val="22842207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6971FD3-E98A-2C40-6943-EC93F27C299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AC43769-8348-C3AA-1191-B87D9D50AE3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A56A45-07F7-CA97-5B6C-3A44869CF785}"/>
              </a:ext>
            </a:extLst>
          </p:cNvPr>
          <p:cNvSpPr>
            <a:spLocks noGrp="1"/>
          </p:cNvSpPr>
          <p:nvPr>
            <p:ph type="dt" sz="half" idx="10"/>
          </p:nvPr>
        </p:nvSpPr>
        <p:spPr/>
        <p:txBody>
          <a:bodyPr/>
          <a:lstStyle/>
          <a:p>
            <a:fld id="{971A4883-D3BE-4E42-9651-6664843889B2}" type="datetimeFigureOut">
              <a:rPr lang="en-US" smtClean="0"/>
              <a:t>8/19/2025</a:t>
            </a:fld>
            <a:endParaRPr lang="en-US"/>
          </a:p>
        </p:txBody>
      </p:sp>
      <p:sp>
        <p:nvSpPr>
          <p:cNvPr id="5" name="Footer Placeholder 4">
            <a:extLst>
              <a:ext uri="{FF2B5EF4-FFF2-40B4-BE49-F238E27FC236}">
                <a16:creationId xmlns:a16="http://schemas.microsoft.com/office/drawing/2014/main" id="{7655B8E9-6661-A85C-3248-F93547BE58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631A43-CBD7-1A8F-F8DA-B35513F6C4E4}"/>
              </a:ext>
            </a:extLst>
          </p:cNvPr>
          <p:cNvSpPr>
            <a:spLocks noGrp="1"/>
          </p:cNvSpPr>
          <p:nvPr>
            <p:ph type="sldNum" sz="quarter" idx="12"/>
          </p:nvPr>
        </p:nvSpPr>
        <p:spPr/>
        <p:txBody>
          <a:bodyPr/>
          <a:lstStyle/>
          <a:p>
            <a:fld id="{A95E1134-5809-4A23-8F44-33B9332944A0}" type="slidenum">
              <a:rPr lang="en-US" smtClean="0"/>
              <a:t>‹#›</a:t>
            </a:fld>
            <a:endParaRPr lang="en-US"/>
          </a:p>
        </p:txBody>
      </p:sp>
    </p:spTree>
    <p:extLst>
      <p:ext uri="{BB962C8B-B14F-4D97-AF65-F5344CB8AC3E}">
        <p14:creationId xmlns:p14="http://schemas.microsoft.com/office/powerpoint/2010/main" val="1581718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77C4B8-E65A-7957-D35E-D9B51E07578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9275A1D-B7D8-2091-CD57-D0A08D2F230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94A1270-7799-9D3A-8A0A-E19223D30B86}"/>
              </a:ext>
            </a:extLst>
          </p:cNvPr>
          <p:cNvSpPr>
            <a:spLocks noGrp="1"/>
          </p:cNvSpPr>
          <p:nvPr>
            <p:ph type="dt" sz="half" idx="10"/>
          </p:nvPr>
        </p:nvSpPr>
        <p:spPr/>
        <p:txBody>
          <a:bodyPr/>
          <a:lstStyle/>
          <a:p>
            <a:fld id="{971A4883-D3BE-4E42-9651-6664843889B2}" type="datetimeFigureOut">
              <a:rPr lang="en-US" smtClean="0"/>
              <a:t>8/19/2025</a:t>
            </a:fld>
            <a:endParaRPr lang="en-US"/>
          </a:p>
        </p:txBody>
      </p:sp>
      <p:sp>
        <p:nvSpPr>
          <p:cNvPr id="5" name="Footer Placeholder 4">
            <a:extLst>
              <a:ext uri="{FF2B5EF4-FFF2-40B4-BE49-F238E27FC236}">
                <a16:creationId xmlns:a16="http://schemas.microsoft.com/office/drawing/2014/main" id="{9620E018-8A13-AF63-64BB-D5B5344149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0A405E-0406-5A85-C957-9C45F4029443}"/>
              </a:ext>
            </a:extLst>
          </p:cNvPr>
          <p:cNvSpPr>
            <a:spLocks noGrp="1"/>
          </p:cNvSpPr>
          <p:nvPr>
            <p:ph type="sldNum" sz="quarter" idx="12"/>
          </p:nvPr>
        </p:nvSpPr>
        <p:spPr/>
        <p:txBody>
          <a:bodyPr/>
          <a:lstStyle/>
          <a:p>
            <a:fld id="{A95E1134-5809-4A23-8F44-33B9332944A0}" type="slidenum">
              <a:rPr lang="en-US" smtClean="0"/>
              <a:t>‹#›</a:t>
            </a:fld>
            <a:endParaRPr lang="en-US"/>
          </a:p>
        </p:txBody>
      </p:sp>
    </p:spTree>
    <p:extLst>
      <p:ext uri="{BB962C8B-B14F-4D97-AF65-F5344CB8AC3E}">
        <p14:creationId xmlns:p14="http://schemas.microsoft.com/office/powerpoint/2010/main" val="9997496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C17BD6-2342-47AB-48A5-19BA4A00100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55892DD-8C22-3AFF-902F-CD1D2BD9BAC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007286B-68CA-1299-7455-5E343CFFF45E}"/>
              </a:ext>
            </a:extLst>
          </p:cNvPr>
          <p:cNvSpPr>
            <a:spLocks noGrp="1"/>
          </p:cNvSpPr>
          <p:nvPr>
            <p:ph type="dt" sz="half" idx="10"/>
          </p:nvPr>
        </p:nvSpPr>
        <p:spPr/>
        <p:txBody>
          <a:bodyPr/>
          <a:lstStyle/>
          <a:p>
            <a:fld id="{971A4883-D3BE-4E42-9651-6664843889B2}" type="datetimeFigureOut">
              <a:rPr lang="en-US" smtClean="0"/>
              <a:t>8/19/2025</a:t>
            </a:fld>
            <a:endParaRPr lang="en-US"/>
          </a:p>
        </p:txBody>
      </p:sp>
      <p:sp>
        <p:nvSpPr>
          <p:cNvPr id="5" name="Footer Placeholder 4">
            <a:extLst>
              <a:ext uri="{FF2B5EF4-FFF2-40B4-BE49-F238E27FC236}">
                <a16:creationId xmlns:a16="http://schemas.microsoft.com/office/drawing/2014/main" id="{8D8CA9A1-8283-D7AE-996E-AB9070073B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D63BE6-EF84-2517-46AD-049BB05199F7}"/>
              </a:ext>
            </a:extLst>
          </p:cNvPr>
          <p:cNvSpPr>
            <a:spLocks noGrp="1"/>
          </p:cNvSpPr>
          <p:nvPr>
            <p:ph type="sldNum" sz="quarter" idx="12"/>
          </p:nvPr>
        </p:nvSpPr>
        <p:spPr/>
        <p:txBody>
          <a:bodyPr/>
          <a:lstStyle/>
          <a:p>
            <a:fld id="{A95E1134-5809-4A23-8F44-33B9332944A0}" type="slidenum">
              <a:rPr lang="en-US" smtClean="0"/>
              <a:t>‹#›</a:t>
            </a:fld>
            <a:endParaRPr lang="en-US"/>
          </a:p>
        </p:txBody>
      </p:sp>
    </p:spTree>
    <p:extLst>
      <p:ext uri="{BB962C8B-B14F-4D97-AF65-F5344CB8AC3E}">
        <p14:creationId xmlns:p14="http://schemas.microsoft.com/office/powerpoint/2010/main" val="3324194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4D655-AB57-C669-3FBD-CD823B7A682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AF69647-1B21-BF6D-2E4D-B02A89FBFF6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901F4F-08BA-04EB-DAA8-3337C3E503F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3B60B0F-3DC8-DEEF-6D2A-9D560167D5FF}"/>
              </a:ext>
            </a:extLst>
          </p:cNvPr>
          <p:cNvSpPr>
            <a:spLocks noGrp="1"/>
          </p:cNvSpPr>
          <p:nvPr>
            <p:ph type="dt" sz="half" idx="10"/>
          </p:nvPr>
        </p:nvSpPr>
        <p:spPr/>
        <p:txBody>
          <a:bodyPr/>
          <a:lstStyle/>
          <a:p>
            <a:fld id="{971A4883-D3BE-4E42-9651-6664843889B2}" type="datetimeFigureOut">
              <a:rPr lang="en-US" smtClean="0"/>
              <a:t>8/19/2025</a:t>
            </a:fld>
            <a:endParaRPr lang="en-US"/>
          </a:p>
        </p:txBody>
      </p:sp>
      <p:sp>
        <p:nvSpPr>
          <p:cNvPr id="6" name="Footer Placeholder 5">
            <a:extLst>
              <a:ext uri="{FF2B5EF4-FFF2-40B4-BE49-F238E27FC236}">
                <a16:creationId xmlns:a16="http://schemas.microsoft.com/office/drawing/2014/main" id="{6365312A-7069-15B1-705F-9C7FF98F8A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A7984C3-741D-A6C6-61A2-70A63528A7EB}"/>
              </a:ext>
            </a:extLst>
          </p:cNvPr>
          <p:cNvSpPr>
            <a:spLocks noGrp="1"/>
          </p:cNvSpPr>
          <p:nvPr>
            <p:ph type="sldNum" sz="quarter" idx="12"/>
          </p:nvPr>
        </p:nvSpPr>
        <p:spPr/>
        <p:txBody>
          <a:bodyPr/>
          <a:lstStyle/>
          <a:p>
            <a:fld id="{A95E1134-5809-4A23-8F44-33B9332944A0}" type="slidenum">
              <a:rPr lang="en-US" smtClean="0"/>
              <a:t>‹#›</a:t>
            </a:fld>
            <a:endParaRPr lang="en-US"/>
          </a:p>
        </p:txBody>
      </p:sp>
    </p:spTree>
    <p:extLst>
      <p:ext uri="{BB962C8B-B14F-4D97-AF65-F5344CB8AC3E}">
        <p14:creationId xmlns:p14="http://schemas.microsoft.com/office/powerpoint/2010/main" val="251333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9FE23B-17D6-6600-0360-12F431EC5E2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5DED721-4E48-4E77-CF19-A0A99347321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2B81420-4440-43D0-788E-B5F02F011ED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8D22E41-6366-900C-AFA4-BDB5F7999F2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58FA7B7-376A-432E-F9F9-09150EE520E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B36A14D-812A-EF46-09CC-BB98D2E8633A}"/>
              </a:ext>
            </a:extLst>
          </p:cNvPr>
          <p:cNvSpPr>
            <a:spLocks noGrp="1"/>
          </p:cNvSpPr>
          <p:nvPr>
            <p:ph type="dt" sz="half" idx="10"/>
          </p:nvPr>
        </p:nvSpPr>
        <p:spPr/>
        <p:txBody>
          <a:bodyPr/>
          <a:lstStyle/>
          <a:p>
            <a:fld id="{971A4883-D3BE-4E42-9651-6664843889B2}" type="datetimeFigureOut">
              <a:rPr lang="en-US" smtClean="0"/>
              <a:t>8/19/2025</a:t>
            </a:fld>
            <a:endParaRPr lang="en-US"/>
          </a:p>
        </p:txBody>
      </p:sp>
      <p:sp>
        <p:nvSpPr>
          <p:cNvPr id="8" name="Footer Placeholder 7">
            <a:extLst>
              <a:ext uri="{FF2B5EF4-FFF2-40B4-BE49-F238E27FC236}">
                <a16:creationId xmlns:a16="http://schemas.microsoft.com/office/drawing/2014/main" id="{04D87896-D77B-88EB-9032-5A682ECF3AF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69A07A2-FCFF-7043-D6C8-7FF462A70579}"/>
              </a:ext>
            </a:extLst>
          </p:cNvPr>
          <p:cNvSpPr>
            <a:spLocks noGrp="1"/>
          </p:cNvSpPr>
          <p:nvPr>
            <p:ph type="sldNum" sz="quarter" idx="12"/>
          </p:nvPr>
        </p:nvSpPr>
        <p:spPr/>
        <p:txBody>
          <a:bodyPr/>
          <a:lstStyle/>
          <a:p>
            <a:fld id="{A95E1134-5809-4A23-8F44-33B9332944A0}" type="slidenum">
              <a:rPr lang="en-US" smtClean="0"/>
              <a:t>‹#›</a:t>
            </a:fld>
            <a:endParaRPr lang="en-US"/>
          </a:p>
        </p:txBody>
      </p:sp>
    </p:spTree>
    <p:extLst>
      <p:ext uri="{BB962C8B-B14F-4D97-AF65-F5344CB8AC3E}">
        <p14:creationId xmlns:p14="http://schemas.microsoft.com/office/powerpoint/2010/main" val="26751407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9F2EF-E8F0-1F3E-69F3-5B4E3DE4A8C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13FD6FC-E545-904C-4455-035FE4DBFC24}"/>
              </a:ext>
            </a:extLst>
          </p:cNvPr>
          <p:cNvSpPr>
            <a:spLocks noGrp="1"/>
          </p:cNvSpPr>
          <p:nvPr>
            <p:ph type="dt" sz="half" idx="10"/>
          </p:nvPr>
        </p:nvSpPr>
        <p:spPr/>
        <p:txBody>
          <a:bodyPr/>
          <a:lstStyle/>
          <a:p>
            <a:fld id="{971A4883-D3BE-4E42-9651-6664843889B2}" type="datetimeFigureOut">
              <a:rPr lang="en-US" smtClean="0"/>
              <a:t>8/19/2025</a:t>
            </a:fld>
            <a:endParaRPr lang="en-US"/>
          </a:p>
        </p:txBody>
      </p:sp>
      <p:sp>
        <p:nvSpPr>
          <p:cNvPr id="4" name="Footer Placeholder 3">
            <a:extLst>
              <a:ext uri="{FF2B5EF4-FFF2-40B4-BE49-F238E27FC236}">
                <a16:creationId xmlns:a16="http://schemas.microsoft.com/office/drawing/2014/main" id="{75AFE75D-F6CF-7ED3-220C-5F32EF3C4EE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35A387-4B2C-BCD2-2B6C-C2D8A6D69379}"/>
              </a:ext>
            </a:extLst>
          </p:cNvPr>
          <p:cNvSpPr>
            <a:spLocks noGrp="1"/>
          </p:cNvSpPr>
          <p:nvPr>
            <p:ph type="sldNum" sz="quarter" idx="12"/>
          </p:nvPr>
        </p:nvSpPr>
        <p:spPr/>
        <p:txBody>
          <a:bodyPr/>
          <a:lstStyle/>
          <a:p>
            <a:fld id="{A95E1134-5809-4A23-8F44-33B9332944A0}" type="slidenum">
              <a:rPr lang="en-US" smtClean="0"/>
              <a:t>‹#›</a:t>
            </a:fld>
            <a:endParaRPr lang="en-US"/>
          </a:p>
        </p:txBody>
      </p:sp>
    </p:spTree>
    <p:extLst>
      <p:ext uri="{BB962C8B-B14F-4D97-AF65-F5344CB8AC3E}">
        <p14:creationId xmlns:p14="http://schemas.microsoft.com/office/powerpoint/2010/main" val="39737353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872789A-3205-9825-97CC-1542E1FA64AA}"/>
              </a:ext>
            </a:extLst>
          </p:cNvPr>
          <p:cNvSpPr>
            <a:spLocks noGrp="1"/>
          </p:cNvSpPr>
          <p:nvPr>
            <p:ph type="dt" sz="half" idx="10"/>
          </p:nvPr>
        </p:nvSpPr>
        <p:spPr/>
        <p:txBody>
          <a:bodyPr/>
          <a:lstStyle/>
          <a:p>
            <a:fld id="{971A4883-D3BE-4E42-9651-6664843889B2}" type="datetimeFigureOut">
              <a:rPr lang="en-US" smtClean="0"/>
              <a:t>8/19/2025</a:t>
            </a:fld>
            <a:endParaRPr lang="en-US"/>
          </a:p>
        </p:txBody>
      </p:sp>
      <p:sp>
        <p:nvSpPr>
          <p:cNvPr id="3" name="Footer Placeholder 2">
            <a:extLst>
              <a:ext uri="{FF2B5EF4-FFF2-40B4-BE49-F238E27FC236}">
                <a16:creationId xmlns:a16="http://schemas.microsoft.com/office/drawing/2014/main" id="{1976E231-CCA6-A91D-993D-7F4E0F520AA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D5EB347-96B9-EA56-D156-C17191A0C96B}"/>
              </a:ext>
            </a:extLst>
          </p:cNvPr>
          <p:cNvSpPr>
            <a:spLocks noGrp="1"/>
          </p:cNvSpPr>
          <p:nvPr>
            <p:ph type="sldNum" sz="quarter" idx="12"/>
          </p:nvPr>
        </p:nvSpPr>
        <p:spPr/>
        <p:txBody>
          <a:bodyPr/>
          <a:lstStyle/>
          <a:p>
            <a:fld id="{A95E1134-5809-4A23-8F44-33B9332944A0}" type="slidenum">
              <a:rPr lang="en-US" smtClean="0"/>
              <a:t>‹#›</a:t>
            </a:fld>
            <a:endParaRPr lang="en-US"/>
          </a:p>
        </p:txBody>
      </p:sp>
    </p:spTree>
    <p:extLst>
      <p:ext uri="{BB962C8B-B14F-4D97-AF65-F5344CB8AC3E}">
        <p14:creationId xmlns:p14="http://schemas.microsoft.com/office/powerpoint/2010/main" val="2719030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A4259-C334-E4A3-8606-4DB0428086A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6E5DAE8-70EE-6977-204A-3F54DF55E6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B8BA167-E8A4-B9F0-51F8-D26D261950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7D388F2-8ECF-2BDD-4B41-706F505A2506}"/>
              </a:ext>
            </a:extLst>
          </p:cNvPr>
          <p:cNvSpPr>
            <a:spLocks noGrp="1"/>
          </p:cNvSpPr>
          <p:nvPr>
            <p:ph type="dt" sz="half" idx="10"/>
          </p:nvPr>
        </p:nvSpPr>
        <p:spPr/>
        <p:txBody>
          <a:bodyPr/>
          <a:lstStyle/>
          <a:p>
            <a:fld id="{971A4883-D3BE-4E42-9651-6664843889B2}" type="datetimeFigureOut">
              <a:rPr lang="en-US" smtClean="0"/>
              <a:t>8/19/2025</a:t>
            </a:fld>
            <a:endParaRPr lang="en-US"/>
          </a:p>
        </p:txBody>
      </p:sp>
      <p:sp>
        <p:nvSpPr>
          <p:cNvPr id="6" name="Footer Placeholder 5">
            <a:extLst>
              <a:ext uri="{FF2B5EF4-FFF2-40B4-BE49-F238E27FC236}">
                <a16:creationId xmlns:a16="http://schemas.microsoft.com/office/drawing/2014/main" id="{767AF4E3-3A7D-8903-61CD-9E33447E928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ABF10F-89A4-2F75-7D2F-0201DFEB0EB7}"/>
              </a:ext>
            </a:extLst>
          </p:cNvPr>
          <p:cNvSpPr>
            <a:spLocks noGrp="1"/>
          </p:cNvSpPr>
          <p:nvPr>
            <p:ph type="sldNum" sz="quarter" idx="12"/>
          </p:nvPr>
        </p:nvSpPr>
        <p:spPr/>
        <p:txBody>
          <a:bodyPr/>
          <a:lstStyle/>
          <a:p>
            <a:fld id="{A95E1134-5809-4A23-8F44-33B9332944A0}" type="slidenum">
              <a:rPr lang="en-US" smtClean="0"/>
              <a:t>‹#›</a:t>
            </a:fld>
            <a:endParaRPr lang="en-US"/>
          </a:p>
        </p:txBody>
      </p:sp>
    </p:spTree>
    <p:extLst>
      <p:ext uri="{BB962C8B-B14F-4D97-AF65-F5344CB8AC3E}">
        <p14:creationId xmlns:p14="http://schemas.microsoft.com/office/powerpoint/2010/main" val="4252448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315CA4-E00F-E394-94C3-055AA12D681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0E66A7F-F51E-3BB0-BF66-22E10DD539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E8C64AB-4718-1F41-D12D-550BC62AD1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DCA4D4-9926-98F1-C4DB-4C946DEF223E}"/>
              </a:ext>
            </a:extLst>
          </p:cNvPr>
          <p:cNvSpPr>
            <a:spLocks noGrp="1"/>
          </p:cNvSpPr>
          <p:nvPr>
            <p:ph type="dt" sz="half" idx="10"/>
          </p:nvPr>
        </p:nvSpPr>
        <p:spPr/>
        <p:txBody>
          <a:bodyPr/>
          <a:lstStyle/>
          <a:p>
            <a:fld id="{971A4883-D3BE-4E42-9651-6664843889B2}" type="datetimeFigureOut">
              <a:rPr lang="en-US" smtClean="0"/>
              <a:t>8/19/2025</a:t>
            </a:fld>
            <a:endParaRPr lang="en-US"/>
          </a:p>
        </p:txBody>
      </p:sp>
      <p:sp>
        <p:nvSpPr>
          <p:cNvPr id="6" name="Footer Placeholder 5">
            <a:extLst>
              <a:ext uri="{FF2B5EF4-FFF2-40B4-BE49-F238E27FC236}">
                <a16:creationId xmlns:a16="http://schemas.microsoft.com/office/drawing/2014/main" id="{C047C127-05ED-6174-FDB4-72911A5A21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BE66E79-4780-0B1D-A3CA-8C4A3F7AF3A3}"/>
              </a:ext>
            </a:extLst>
          </p:cNvPr>
          <p:cNvSpPr>
            <a:spLocks noGrp="1"/>
          </p:cNvSpPr>
          <p:nvPr>
            <p:ph type="sldNum" sz="quarter" idx="12"/>
          </p:nvPr>
        </p:nvSpPr>
        <p:spPr/>
        <p:txBody>
          <a:bodyPr/>
          <a:lstStyle/>
          <a:p>
            <a:fld id="{A95E1134-5809-4A23-8F44-33B9332944A0}" type="slidenum">
              <a:rPr lang="en-US" smtClean="0"/>
              <a:t>‹#›</a:t>
            </a:fld>
            <a:endParaRPr lang="en-US"/>
          </a:p>
        </p:txBody>
      </p:sp>
    </p:spTree>
    <p:extLst>
      <p:ext uri="{BB962C8B-B14F-4D97-AF65-F5344CB8AC3E}">
        <p14:creationId xmlns:p14="http://schemas.microsoft.com/office/powerpoint/2010/main" val="3732525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889C68-FCD5-8F86-CA0D-1369FD3F805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5F7DDFC-EA58-1B5E-CC0C-15A43574BB8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E3BD58-B9D4-9436-8690-99FEAC1B692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71A4883-D3BE-4E42-9651-6664843889B2}" type="datetimeFigureOut">
              <a:rPr lang="en-US" smtClean="0"/>
              <a:t>8/19/2025</a:t>
            </a:fld>
            <a:endParaRPr lang="en-US"/>
          </a:p>
        </p:txBody>
      </p:sp>
      <p:sp>
        <p:nvSpPr>
          <p:cNvPr id="5" name="Footer Placeholder 4">
            <a:extLst>
              <a:ext uri="{FF2B5EF4-FFF2-40B4-BE49-F238E27FC236}">
                <a16:creationId xmlns:a16="http://schemas.microsoft.com/office/drawing/2014/main" id="{4A41204F-ADE2-D6E1-639A-D89841A45B3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B9DE7E8-BC47-7F1B-6766-868C635C79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95E1134-5809-4A23-8F44-33B9332944A0}" type="slidenum">
              <a:rPr lang="en-US" smtClean="0"/>
              <a:t>‹#›</a:t>
            </a:fld>
            <a:endParaRPr lang="en-US"/>
          </a:p>
        </p:txBody>
      </p:sp>
    </p:spTree>
    <p:extLst>
      <p:ext uri="{BB962C8B-B14F-4D97-AF65-F5344CB8AC3E}">
        <p14:creationId xmlns:p14="http://schemas.microsoft.com/office/powerpoint/2010/main" val="30408001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Pre/Post Directions</a:t>
            </a:r>
            <a:br>
              <a:rPr lang="en-US" dirty="0"/>
            </a:br>
            <a:br>
              <a:rPr lang="en-US" dirty="0"/>
            </a:br>
            <a:r>
              <a:rPr lang="en-US" dirty="0"/>
              <a:t>Division</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623780-CB05-41AD-7289-DF80B0EB04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D76E65-38FD-781E-4FB5-F48058932B18}"/>
              </a:ext>
            </a:extLst>
          </p:cNvPr>
          <p:cNvSpPr>
            <a:spLocks noGrp="1"/>
          </p:cNvSpPr>
          <p:nvPr>
            <p:ph type="ctrTitle"/>
          </p:nvPr>
        </p:nvSpPr>
        <p:spPr>
          <a:xfrm>
            <a:off x="2410391" y="5911411"/>
            <a:ext cx="7594242" cy="1105682"/>
          </a:xfrm>
        </p:spPr>
        <p:txBody>
          <a:bodyPr>
            <a:noAutofit/>
          </a:bodyPr>
          <a:lstStyle/>
          <a:p>
            <a:br>
              <a:rPr lang="en-US" sz="3600" dirty="0"/>
            </a:br>
            <a:endParaRPr lang="en-US" sz="3600" dirty="0"/>
          </a:p>
        </p:txBody>
      </p:sp>
      <p:sp>
        <p:nvSpPr>
          <p:cNvPr id="4" name="TextBox 3">
            <a:extLst>
              <a:ext uri="{FF2B5EF4-FFF2-40B4-BE49-F238E27FC236}">
                <a16:creationId xmlns:a16="http://schemas.microsoft.com/office/drawing/2014/main" id="{A517C701-DC1F-4562-5419-DC64149A9D75}"/>
              </a:ext>
            </a:extLst>
          </p:cNvPr>
          <p:cNvSpPr txBox="1"/>
          <p:nvPr/>
        </p:nvSpPr>
        <p:spPr>
          <a:xfrm>
            <a:off x="1340005" y="1583322"/>
            <a:ext cx="9511990" cy="3970318"/>
          </a:xfrm>
          <a:prstGeom prst="rect">
            <a:avLst/>
          </a:prstGeom>
          <a:noFill/>
        </p:spPr>
        <p:txBody>
          <a:bodyPr wrap="square">
            <a:spAutoFit/>
          </a:bodyPr>
          <a:lstStyle/>
          <a:p>
            <a:pPr algn="ctr"/>
            <a:r>
              <a:rPr lang="en-US" sz="2800" dirty="0">
                <a:solidFill>
                  <a:srgbClr val="000000"/>
                </a:solidFill>
                <a:latin typeface="Times New Roman" panose="02020603050405020304" pitchFamily="18" charset="0"/>
                <a:cs typeface="Times New Roman" panose="02020603050405020304" pitchFamily="18" charset="0"/>
              </a:rPr>
              <a:t>The sheet on your desk has division problems. When I say “BEGIN,” start answering the problems. Start at the first problem, work across the page then go to the next row. You should work as fast as you can without skipping problems. If you come to a problem that you do not know, mark an ‘X’ through it and go on to the next problem. Continue working until I tell you to stop. Are there any questions? Ready. Begin</a:t>
            </a:r>
          </a:p>
          <a:p>
            <a:pPr algn="ctr"/>
            <a:endParaRPr lang="en-US" sz="2800" dirty="0">
              <a:solidFill>
                <a:srgbClr val="000000"/>
              </a:solidFill>
              <a:latin typeface="Times New Roman" panose="02020603050405020304" pitchFamily="18" charset="0"/>
              <a:cs typeface="Times New Roman" panose="02020603050405020304" pitchFamily="18" charset="0"/>
            </a:endParaRPr>
          </a:p>
          <a:p>
            <a:pPr algn="ctr"/>
            <a:r>
              <a:rPr lang="en-US" sz="2800" dirty="0">
                <a:solidFill>
                  <a:srgbClr val="000000"/>
                </a:solidFill>
                <a:latin typeface="Times New Roman" panose="02020603050405020304" pitchFamily="18" charset="0"/>
                <a:cs typeface="Times New Roman" panose="02020603050405020304" pitchFamily="18" charset="0"/>
              </a:rPr>
              <a:t> Stop, please put down your pencil.</a:t>
            </a:r>
          </a:p>
        </p:txBody>
      </p:sp>
      <p:pic>
        <p:nvPicPr>
          <p:cNvPr id="10" name="Audio 9">
            <a:extLst>
              <a:ext uri="{FF2B5EF4-FFF2-40B4-BE49-F238E27FC236}">
                <a16:creationId xmlns:a16="http://schemas.microsoft.com/office/drawing/2014/main" id="{901BD465-0EC5-EA4A-EBA5-C72CAF662F2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3006899"/>
      </p:ext>
    </p:extLst>
  </p:cSld>
  <p:clrMapOvr>
    <a:masterClrMapping/>
  </p:clrMapOvr>
  <mc:AlternateContent xmlns:mc="http://schemas.openxmlformats.org/markup-compatibility/2006" xmlns:p14="http://schemas.microsoft.com/office/powerpoint/2010/main">
    <mc:Choice Requires="p14">
      <p:transition spd="slow" p14:dur="2000" advTm="94812"/>
    </mc:Choice>
    <mc:Fallback xmlns="">
      <p:transition spd="slow" advTm="948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110</Words>
  <Application>Microsoft Office PowerPoint</Application>
  <PresentationFormat>Widescreen</PresentationFormat>
  <Paragraphs>5</Paragraphs>
  <Slides>2</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vt:i4>
      </vt:variant>
    </vt:vector>
  </HeadingPairs>
  <TitlesOfParts>
    <vt:vector size="7" baseType="lpstr">
      <vt:lpstr>Aptos</vt:lpstr>
      <vt:lpstr>Aptos Display</vt:lpstr>
      <vt:lpstr>Arial</vt:lpstr>
      <vt:lpstr>Times New Roman</vt:lpstr>
      <vt:lpstr>Office Theme</vt:lpstr>
      <vt:lpstr>Pre/Post Directions  Division</vt:lpstr>
      <vt:lpst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2025-08-19T05:03:38Z</dcterms:created>
  <dcterms:modified xsi:type="dcterms:W3CDTF">2025-08-19T05:04:51Z</dcterms:modified>
</cp:coreProperties>
</file>