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0374C-8005-D2A9-1EE2-48A7309207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E007CE-2D07-0823-EA8D-8CA50870ED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50B5925-5ED8-8F5C-806B-53E483C2403B}"/>
              </a:ext>
            </a:extLst>
          </p:cNvPr>
          <p:cNvSpPr>
            <a:spLocks noGrp="1"/>
          </p:cNvSpPr>
          <p:nvPr>
            <p:ph type="dt" sz="half" idx="10"/>
          </p:nvPr>
        </p:nvSpPr>
        <p:spPr/>
        <p:txBody>
          <a:bodyPr/>
          <a:lstStyle/>
          <a:p>
            <a:fld id="{EB8662BB-3030-1F40-9F1F-BFC353550016}" type="datetimeFigureOut">
              <a:rPr lang="en-US" smtClean="0"/>
              <a:t>8/12/25</a:t>
            </a:fld>
            <a:endParaRPr lang="en-US"/>
          </a:p>
        </p:txBody>
      </p:sp>
      <p:sp>
        <p:nvSpPr>
          <p:cNvPr id="5" name="Footer Placeholder 4">
            <a:extLst>
              <a:ext uri="{FF2B5EF4-FFF2-40B4-BE49-F238E27FC236}">
                <a16:creationId xmlns:a16="http://schemas.microsoft.com/office/drawing/2014/main" id="{149E130E-B37A-B38C-B896-7F7367198A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5F0941-E461-2FEC-8A08-4636251908DF}"/>
              </a:ext>
            </a:extLst>
          </p:cNvPr>
          <p:cNvSpPr>
            <a:spLocks noGrp="1"/>
          </p:cNvSpPr>
          <p:nvPr>
            <p:ph type="sldNum" sz="quarter" idx="12"/>
          </p:nvPr>
        </p:nvSpPr>
        <p:spPr/>
        <p:txBody>
          <a:bodyPr/>
          <a:lstStyle/>
          <a:p>
            <a:fld id="{660A0670-7673-8048-8982-742B99557B91}" type="slidenum">
              <a:rPr lang="en-US" smtClean="0"/>
              <a:t>‹#›</a:t>
            </a:fld>
            <a:endParaRPr lang="en-US"/>
          </a:p>
        </p:txBody>
      </p:sp>
    </p:spTree>
    <p:extLst>
      <p:ext uri="{BB962C8B-B14F-4D97-AF65-F5344CB8AC3E}">
        <p14:creationId xmlns:p14="http://schemas.microsoft.com/office/powerpoint/2010/main" val="1824861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A536A-221F-61FF-6E00-2A71932AA74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96C81D9-BD6A-34DA-C8C3-E32D5257E31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83B4D8-46CC-BC08-6B0D-B1B1399D5C18}"/>
              </a:ext>
            </a:extLst>
          </p:cNvPr>
          <p:cNvSpPr>
            <a:spLocks noGrp="1"/>
          </p:cNvSpPr>
          <p:nvPr>
            <p:ph type="dt" sz="half" idx="10"/>
          </p:nvPr>
        </p:nvSpPr>
        <p:spPr/>
        <p:txBody>
          <a:bodyPr/>
          <a:lstStyle/>
          <a:p>
            <a:fld id="{EB8662BB-3030-1F40-9F1F-BFC353550016}" type="datetimeFigureOut">
              <a:rPr lang="en-US" smtClean="0"/>
              <a:t>8/12/25</a:t>
            </a:fld>
            <a:endParaRPr lang="en-US"/>
          </a:p>
        </p:txBody>
      </p:sp>
      <p:sp>
        <p:nvSpPr>
          <p:cNvPr id="5" name="Footer Placeholder 4">
            <a:extLst>
              <a:ext uri="{FF2B5EF4-FFF2-40B4-BE49-F238E27FC236}">
                <a16:creationId xmlns:a16="http://schemas.microsoft.com/office/drawing/2014/main" id="{27D509B2-9776-D2FE-75AC-061B321B19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4D2AD9-46D1-1390-3523-7F3378469443}"/>
              </a:ext>
            </a:extLst>
          </p:cNvPr>
          <p:cNvSpPr>
            <a:spLocks noGrp="1"/>
          </p:cNvSpPr>
          <p:nvPr>
            <p:ph type="sldNum" sz="quarter" idx="12"/>
          </p:nvPr>
        </p:nvSpPr>
        <p:spPr/>
        <p:txBody>
          <a:bodyPr/>
          <a:lstStyle/>
          <a:p>
            <a:fld id="{660A0670-7673-8048-8982-742B99557B91}" type="slidenum">
              <a:rPr lang="en-US" smtClean="0"/>
              <a:t>‹#›</a:t>
            </a:fld>
            <a:endParaRPr lang="en-US"/>
          </a:p>
        </p:txBody>
      </p:sp>
    </p:spTree>
    <p:extLst>
      <p:ext uri="{BB962C8B-B14F-4D97-AF65-F5344CB8AC3E}">
        <p14:creationId xmlns:p14="http://schemas.microsoft.com/office/powerpoint/2010/main" val="1360306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FDD0B9-C0E8-8FFF-210D-55382A0B21E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E7FEB63-FA82-7E6B-40FF-67D7A1D600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B24BB7-7FA6-FFA4-FE94-35A5F3E408E6}"/>
              </a:ext>
            </a:extLst>
          </p:cNvPr>
          <p:cNvSpPr>
            <a:spLocks noGrp="1"/>
          </p:cNvSpPr>
          <p:nvPr>
            <p:ph type="dt" sz="half" idx="10"/>
          </p:nvPr>
        </p:nvSpPr>
        <p:spPr/>
        <p:txBody>
          <a:bodyPr/>
          <a:lstStyle/>
          <a:p>
            <a:fld id="{EB8662BB-3030-1F40-9F1F-BFC353550016}" type="datetimeFigureOut">
              <a:rPr lang="en-US" smtClean="0"/>
              <a:t>8/12/25</a:t>
            </a:fld>
            <a:endParaRPr lang="en-US"/>
          </a:p>
        </p:txBody>
      </p:sp>
      <p:sp>
        <p:nvSpPr>
          <p:cNvPr id="5" name="Footer Placeholder 4">
            <a:extLst>
              <a:ext uri="{FF2B5EF4-FFF2-40B4-BE49-F238E27FC236}">
                <a16:creationId xmlns:a16="http://schemas.microsoft.com/office/drawing/2014/main" id="{A8C71B94-094F-637F-B1F8-AE5767AB2D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B144EB-59DC-5814-DD00-AF816B5F2ECB}"/>
              </a:ext>
            </a:extLst>
          </p:cNvPr>
          <p:cNvSpPr>
            <a:spLocks noGrp="1"/>
          </p:cNvSpPr>
          <p:nvPr>
            <p:ph type="sldNum" sz="quarter" idx="12"/>
          </p:nvPr>
        </p:nvSpPr>
        <p:spPr/>
        <p:txBody>
          <a:bodyPr/>
          <a:lstStyle/>
          <a:p>
            <a:fld id="{660A0670-7673-8048-8982-742B99557B91}" type="slidenum">
              <a:rPr lang="en-US" smtClean="0"/>
              <a:t>‹#›</a:t>
            </a:fld>
            <a:endParaRPr lang="en-US"/>
          </a:p>
        </p:txBody>
      </p:sp>
    </p:spTree>
    <p:extLst>
      <p:ext uri="{BB962C8B-B14F-4D97-AF65-F5344CB8AC3E}">
        <p14:creationId xmlns:p14="http://schemas.microsoft.com/office/powerpoint/2010/main" val="1956313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3C67F-145C-31FF-7DD4-2DAE1C3C9D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3A1796-F139-D898-033A-731F075A7E2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4A9241-3B3C-AAD4-B5B7-9AA13E7A6631}"/>
              </a:ext>
            </a:extLst>
          </p:cNvPr>
          <p:cNvSpPr>
            <a:spLocks noGrp="1"/>
          </p:cNvSpPr>
          <p:nvPr>
            <p:ph type="dt" sz="half" idx="10"/>
          </p:nvPr>
        </p:nvSpPr>
        <p:spPr/>
        <p:txBody>
          <a:bodyPr/>
          <a:lstStyle/>
          <a:p>
            <a:fld id="{EB8662BB-3030-1F40-9F1F-BFC353550016}" type="datetimeFigureOut">
              <a:rPr lang="en-US" smtClean="0"/>
              <a:t>8/12/25</a:t>
            </a:fld>
            <a:endParaRPr lang="en-US"/>
          </a:p>
        </p:txBody>
      </p:sp>
      <p:sp>
        <p:nvSpPr>
          <p:cNvPr id="5" name="Footer Placeholder 4">
            <a:extLst>
              <a:ext uri="{FF2B5EF4-FFF2-40B4-BE49-F238E27FC236}">
                <a16:creationId xmlns:a16="http://schemas.microsoft.com/office/drawing/2014/main" id="{075E9080-3804-F47A-F6A1-894A1BD966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9FA12C-ACED-4FB4-D5C2-F94148FF2588}"/>
              </a:ext>
            </a:extLst>
          </p:cNvPr>
          <p:cNvSpPr>
            <a:spLocks noGrp="1"/>
          </p:cNvSpPr>
          <p:nvPr>
            <p:ph type="sldNum" sz="quarter" idx="12"/>
          </p:nvPr>
        </p:nvSpPr>
        <p:spPr/>
        <p:txBody>
          <a:bodyPr/>
          <a:lstStyle/>
          <a:p>
            <a:fld id="{660A0670-7673-8048-8982-742B99557B91}" type="slidenum">
              <a:rPr lang="en-US" smtClean="0"/>
              <a:t>‹#›</a:t>
            </a:fld>
            <a:endParaRPr lang="en-US"/>
          </a:p>
        </p:txBody>
      </p:sp>
    </p:spTree>
    <p:extLst>
      <p:ext uri="{BB962C8B-B14F-4D97-AF65-F5344CB8AC3E}">
        <p14:creationId xmlns:p14="http://schemas.microsoft.com/office/powerpoint/2010/main" val="3019287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15A6E-2856-73C0-DFEA-AC6978C64B7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CABBDF3-4CC7-D84B-1A3D-C5B9761DC2C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CC055A-9AA7-B1C0-093D-B9A2861563F3}"/>
              </a:ext>
            </a:extLst>
          </p:cNvPr>
          <p:cNvSpPr>
            <a:spLocks noGrp="1"/>
          </p:cNvSpPr>
          <p:nvPr>
            <p:ph type="dt" sz="half" idx="10"/>
          </p:nvPr>
        </p:nvSpPr>
        <p:spPr/>
        <p:txBody>
          <a:bodyPr/>
          <a:lstStyle/>
          <a:p>
            <a:fld id="{EB8662BB-3030-1F40-9F1F-BFC353550016}" type="datetimeFigureOut">
              <a:rPr lang="en-US" smtClean="0"/>
              <a:t>8/12/25</a:t>
            </a:fld>
            <a:endParaRPr lang="en-US"/>
          </a:p>
        </p:txBody>
      </p:sp>
      <p:sp>
        <p:nvSpPr>
          <p:cNvPr id="5" name="Footer Placeholder 4">
            <a:extLst>
              <a:ext uri="{FF2B5EF4-FFF2-40B4-BE49-F238E27FC236}">
                <a16:creationId xmlns:a16="http://schemas.microsoft.com/office/drawing/2014/main" id="{D55DD0A3-1A5F-063A-6806-FA6357A972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863396-8349-3441-4750-68A8D310DE46}"/>
              </a:ext>
            </a:extLst>
          </p:cNvPr>
          <p:cNvSpPr>
            <a:spLocks noGrp="1"/>
          </p:cNvSpPr>
          <p:nvPr>
            <p:ph type="sldNum" sz="quarter" idx="12"/>
          </p:nvPr>
        </p:nvSpPr>
        <p:spPr/>
        <p:txBody>
          <a:bodyPr/>
          <a:lstStyle/>
          <a:p>
            <a:fld id="{660A0670-7673-8048-8982-742B99557B91}" type="slidenum">
              <a:rPr lang="en-US" smtClean="0"/>
              <a:t>‹#›</a:t>
            </a:fld>
            <a:endParaRPr lang="en-US"/>
          </a:p>
        </p:txBody>
      </p:sp>
    </p:spTree>
    <p:extLst>
      <p:ext uri="{BB962C8B-B14F-4D97-AF65-F5344CB8AC3E}">
        <p14:creationId xmlns:p14="http://schemas.microsoft.com/office/powerpoint/2010/main" val="4224616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4E833-9AD4-51DA-B62A-8DDEB1D1714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758585-D9A7-6D90-2B89-6730774231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8D1562-C8D0-A174-DD78-EF3609CE18A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FD5F66-E3AE-DB3F-23D3-B0E32865007B}"/>
              </a:ext>
            </a:extLst>
          </p:cNvPr>
          <p:cNvSpPr>
            <a:spLocks noGrp="1"/>
          </p:cNvSpPr>
          <p:nvPr>
            <p:ph type="dt" sz="half" idx="10"/>
          </p:nvPr>
        </p:nvSpPr>
        <p:spPr/>
        <p:txBody>
          <a:bodyPr/>
          <a:lstStyle/>
          <a:p>
            <a:fld id="{EB8662BB-3030-1F40-9F1F-BFC353550016}" type="datetimeFigureOut">
              <a:rPr lang="en-US" smtClean="0"/>
              <a:t>8/12/25</a:t>
            </a:fld>
            <a:endParaRPr lang="en-US"/>
          </a:p>
        </p:txBody>
      </p:sp>
      <p:sp>
        <p:nvSpPr>
          <p:cNvPr id="6" name="Footer Placeholder 5">
            <a:extLst>
              <a:ext uri="{FF2B5EF4-FFF2-40B4-BE49-F238E27FC236}">
                <a16:creationId xmlns:a16="http://schemas.microsoft.com/office/drawing/2014/main" id="{9D301C0B-E4E7-8E20-49DC-C5173A1E09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E54F80-F47B-3029-CCD3-239DAF2675ED}"/>
              </a:ext>
            </a:extLst>
          </p:cNvPr>
          <p:cNvSpPr>
            <a:spLocks noGrp="1"/>
          </p:cNvSpPr>
          <p:nvPr>
            <p:ph type="sldNum" sz="quarter" idx="12"/>
          </p:nvPr>
        </p:nvSpPr>
        <p:spPr/>
        <p:txBody>
          <a:bodyPr/>
          <a:lstStyle/>
          <a:p>
            <a:fld id="{660A0670-7673-8048-8982-742B99557B91}" type="slidenum">
              <a:rPr lang="en-US" smtClean="0"/>
              <a:t>‹#›</a:t>
            </a:fld>
            <a:endParaRPr lang="en-US"/>
          </a:p>
        </p:txBody>
      </p:sp>
    </p:spTree>
    <p:extLst>
      <p:ext uri="{BB962C8B-B14F-4D97-AF65-F5344CB8AC3E}">
        <p14:creationId xmlns:p14="http://schemas.microsoft.com/office/powerpoint/2010/main" val="855640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9F145-8261-5590-2D19-688DAFE69E3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8459FE3-6BAD-5785-8405-3BD934EB5F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1B3C26-7961-14C3-433F-EA9024CF210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966A6B-CABA-4CF4-FBF5-F9C9B8C5C34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1376696-06D9-08BE-0552-0C012EFBBF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242AEA-4B1D-0785-0995-D625EC2A2F34}"/>
              </a:ext>
            </a:extLst>
          </p:cNvPr>
          <p:cNvSpPr>
            <a:spLocks noGrp="1"/>
          </p:cNvSpPr>
          <p:nvPr>
            <p:ph type="dt" sz="half" idx="10"/>
          </p:nvPr>
        </p:nvSpPr>
        <p:spPr/>
        <p:txBody>
          <a:bodyPr/>
          <a:lstStyle/>
          <a:p>
            <a:fld id="{EB8662BB-3030-1F40-9F1F-BFC353550016}" type="datetimeFigureOut">
              <a:rPr lang="en-US" smtClean="0"/>
              <a:t>8/12/25</a:t>
            </a:fld>
            <a:endParaRPr lang="en-US"/>
          </a:p>
        </p:txBody>
      </p:sp>
      <p:sp>
        <p:nvSpPr>
          <p:cNvPr id="8" name="Footer Placeholder 7">
            <a:extLst>
              <a:ext uri="{FF2B5EF4-FFF2-40B4-BE49-F238E27FC236}">
                <a16:creationId xmlns:a16="http://schemas.microsoft.com/office/drawing/2014/main" id="{DC0A30B9-BB3A-4463-CAAD-135403F273B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F2BAC5B-2215-D704-3ECF-BE6ACB76959A}"/>
              </a:ext>
            </a:extLst>
          </p:cNvPr>
          <p:cNvSpPr>
            <a:spLocks noGrp="1"/>
          </p:cNvSpPr>
          <p:nvPr>
            <p:ph type="sldNum" sz="quarter" idx="12"/>
          </p:nvPr>
        </p:nvSpPr>
        <p:spPr/>
        <p:txBody>
          <a:bodyPr/>
          <a:lstStyle/>
          <a:p>
            <a:fld id="{660A0670-7673-8048-8982-742B99557B91}" type="slidenum">
              <a:rPr lang="en-US" smtClean="0"/>
              <a:t>‹#›</a:t>
            </a:fld>
            <a:endParaRPr lang="en-US"/>
          </a:p>
        </p:txBody>
      </p:sp>
    </p:spTree>
    <p:extLst>
      <p:ext uri="{BB962C8B-B14F-4D97-AF65-F5344CB8AC3E}">
        <p14:creationId xmlns:p14="http://schemas.microsoft.com/office/powerpoint/2010/main" val="3516727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DE777-7C90-A72F-8C79-9FD499ED03B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6C3665B-B22A-090D-F4A2-1AA0995CD42A}"/>
              </a:ext>
            </a:extLst>
          </p:cNvPr>
          <p:cNvSpPr>
            <a:spLocks noGrp="1"/>
          </p:cNvSpPr>
          <p:nvPr>
            <p:ph type="dt" sz="half" idx="10"/>
          </p:nvPr>
        </p:nvSpPr>
        <p:spPr/>
        <p:txBody>
          <a:bodyPr/>
          <a:lstStyle/>
          <a:p>
            <a:fld id="{EB8662BB-3030-1F40-9F1F-BFC353550016}" type="datetimeFigureOut">
              <a:rPr lang="en-US" smtClean="0"/>
              <a:t>8/12/25</a:t>
            </a:fld>
            <a:endParaRPr lang="en-US"/>
          </a:p>
        </p:txBody>
      </p:sp>
      <p:sp>
        <p:nvSpPr>
          <p:cNvPr id="4" name="Footer Placeholder 3">
            <a:extLst>
              <a:ext uri="{FF2B5EF4-FFF2-40B4-BE49-F238E27FC236}">
                <a16:creationId xmlns:a16="http://schemas.microsoft.com/office/drawing/2014/main" id="{E6013D3A-4FA4-509C-E447-BC9181A474D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1A26A38-D8F2-F4C1-0FE5-4F8792CB5FCB}"/>
              </a:ext>
            </a:extLst>
          </p:cNvPr>
          <p:cNvSpPr>
            <a:spLocks noGrp="1"/>
          </p:cNvSpPr>
          <p:nvPr>
            <p:ph type="sldNum" sz="quarter" idx="12"/>
          </p:nvPr>
        </p:nvSpPr>
        <p:spPr/>
        <p:txBody>
          <a:bodyPr/>
          <a:lstStyle/>
          <a:p>
            <a:fld id="{660A0670-7673-8048-8982-742B99557B91}" type="slidenum">
              <a:rPr lang="en-US" smtClean="0"/>
              <a:t>‹#›</a:t>
            </a:fld>
            <a:endParaRPr lang="en-US"/>
          </a:p>
        </p:txBody>
      </p:sp>
    </p:spTree>
    <p:extLst>
      <p:ext uri="{BB962C8B-B14F-4D97-AF65-F5344CB8AC3E}">
        <p14:creationId xmlns:p14="http://schemas.microsoft.com/office/powerpoint/2010/main" val="4008276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D86B37B-BFB5-8FEE-02D5-8844358B6413}"/>
              </a:ext>
            </a:extLst>
          </p:cNvPr>
          <p:cNvSpPr>
            <a:spLocks noGrp="1"/>
          </p:cNvSpPr>
          <p:nvPr>
            <p:ph type="dt" sz="half" idx="10"/>
          </p:nvPr>
        </p:nvSpPr>
        <p:spPr/>
        <p:txBody>
          <a:bodyPr/>
          <a:lstStyle/>
          <a:p>
            <a:fld id="{EB8662BB-3030-1F40-9F1F-BFC353550016}" type="datetimeFigureOut">
              <a:rPr lang="en-US" smtClean="0"/>
              <a:t>8/12/25</a:t>
            </a:fld>
            <a:endParaRPr lang="en-US"/>
          </a:p>
        </p:txBody>
      </p:sp>
      <p:sp>
        <p:nvSpPr>
          <p:cNvPr id="3" name="Footer Placeholder 2">
            <a:extLst>
              <a:ext uri="{FF2B5EF4-FFF2-40B4-BE49-F238E27FC236}">
                <a16:creationId xmlns:a16="http://schemas.microsoft.com/office/drawing/2014/main" id="{2879A78F-673A-F6EB-1EBA-0F9FA7FA3D9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F6DAC0-8B5B-A4DB-8A7D-BD7A7BF2D5D3}"/>
              </a:ext>
            </a:extLst>
          </p:cNvPr>
          <p:cNvSpPr>
            <a:spLocks noGrp="1"/>
          </p:cNvSpPr>
          <p:nvPr>
            <p:ph type="sldNum" sz="quarter" idx="12"/>
          </p:nvPr>
        </p:nvSpPr>
        <p:spPr/>
        <p:txBody>
          <a:bodyPr/>
          <a:lstStyle/>
          <a:p>
            <a:fld id="{660A0670-7673-8048-8982-742B99557B91}" type="slidenum">
              <a:rPr lang="en-US" smtClean="0"/>
              <a:t>‹#›</a:t>
            </a:fld>
            <a:endParaRPr lang="en-US"/>
          </a:p>
        </p:txBody>
      </p:sp>
    </p:spTree>
    <p:extLst>
      <p:ext uri="{BB962C8B-B14F-4D97-AF65-F5344CB8AC3E}">
        <p14:creationId xmlns:p14="http://schemas.microsoft.com/office/powerpoint/2010/main" val="107062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CBC9E-6E39-E510-7F97-6CE8F0A05D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7D38EC-C8DE-9E8B-CEA8-B52B123ABD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9169745-320C-35ED-9E7D-39F211BE9A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3EE1B0-E9FC-3CE3-4ED0-D5F06EE60251}"/>
              </a:ext>
            </a:extLst>
          </p:cNvPr>
          <p:cNvSpPr>
            <a:spLocks noGrp="1"/>
          </p:cNvSpPr>
          <p:nvPr>
            <p:ph type="dt" sz="half" idx="10"/>
          </p:nvPr>
        </p:nvSpPr>
        <p:spPr/>
        <p:txBody>
          <a:bodyPr/>
          <a:lstStyle/>
          <a:p>
            <a:fld id="{EB8662BB-3030-1F40-9F1F-BFC353550016}" type="datetimeFigureOut">
              <a:rPr lang="en-US" smtClean="0"/>
              <a:t>8/12/25</a:t>
            </a:fld>
            <a:endParaRPr lang="en-US"/>
          </a:p>
        </p:txBody>
      </p:sp>
      <p:sp>
        <p:nvSpPr>
          <p:cNvPr id="6" name="Footer Placeholder 5">
            <a:extLst>
              <a:ext uri="{FF2B5EF4-FFF2-40B4-BE49-F238E27FC236}">
                <a16:creationId xmlns:a16="http://schemas.microsoft.com/office/drawing/2014/main" id="{C6BC8AC9-E1A0-CCF0-4940-7CA7A829A6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3DA148A-0135-2859-4320-4701CEB31710}"/>
              </a:ext>
            </a:extLst>
          </p:cNvPr>
          <p:cNvSpPr>
            <a:spLocks noGrp="1"/>
          </p:cNvSpPr>
          <p:nvPr>
            <p:ph type="sldNum" sz="quarter" idx="12"/>
          </p:nvPr>
        </p:nvSpPr>
        <p:spPr/>
        <p:txBody>
          <a:bodyPr/>
          <a:lstStyle/>
          <a:p>
            <a:fld id="{660A0670-7673-8048-8982-742B99557B91}" type="slidenum">
              <a:rPr lang="en-US" smtClean="0"/>
              <a:t>‹#›</a:t>
            </a:fld>
            <a:endParaRPr lang="en-US"/>
          </a:p>
        </p:txBody>
      </p:sp>
    </p:spTree>
    <p:extLst>
      <p:ext uri="{BB962C8B-B14F-4D97-AF65-F5344CB8AC3E}">
        <p14:creationId xmlns:p14="http://schemas.microsoft.com/office/powerpoint/2010/main" val="1353274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8DAEA-F0B8-A9D6-212B-322DC4C252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6D3BDAD-E57C-CCC8-E93C-CD218182BE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3EDCFC0-5C02-1612-2EA3-2E7339F2F6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17DF94-061A-CAF3-B59C-A70C8CF08011}"/>
              </a:ext>
            </a:extLst>
          </p:cNvPr>
          <p:cNvSpPr>
            <a:spLocks noGrp="1"/>
          </p:cNvSpPr>
          <p:nvPr>
            <p:ph type="dt" sz="half" idx="10"/>
          </p:nvPr>
        </p:nvSpPr>
        <p:spPr/>
        <p:txBody>
          <a:bodyPr/>
          <a:lstStyle/>
          <a:p>
            <a:fld id="{EB8662BB-3030-1F40-9F1F-BFC353550016}" type="datetimeFigureOut">
              <a:rPr lang="en-US" smtClean="0"/>
              <a:t>8/12/25</a:t>
            </a:fld>
            <a:endParaRPr lang="en-US"/>
          </a:p>
        </p:txBody>
      </p:sp>
      <p:sp>
        <p:nvSpPr>
          <p:cNvPr id="6" name="Footer Placeholder 5">
            <a:extLst>
              <a:ext uri="{FF2B5EF4-FFF2-40B4-BE49-F238E27FC236}">
                <a16:creationId xmlns:a16="http://schemas.microsoft.com/office/drawing/2014/main" id="{55F974DE-30F4-D35B-64EA-E5975BE74F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64F9A7-2F26-60D4-53D2-E1D6709D1215}"/>
              </a:ext>
            </a:extLst>
          </p:cNvPr>
          <p:cNvSpPr>
            <a:spLocks noGrp="1"/>
          </p:cNvSpPr>
          <p:nvPr>
            <p:ph type="sldNum" sz="quarter" idx="12"/>
          </p:nvPr>
        </p:nvSpPr>
        <p:spPr/>
        <p:txBody>
          <a:bodyPr/>
          <a:lstStyle/>
          <a:p>
            <a:fld id="{660A0670-7673-8048-8982-742B99557B91}" type="slidenum">
              <a:rPr lang="en-US" smtClean="0"/>
              <a:t>‹#›</a:t>
            </a:fld>
            <a:endParaRPr lang="en-US"/>
          </a:p>
        </p:txBody>
      </p:sp>
    </p:spTree>
    <p:extLst>
      <p:ext uri="{BB962C8B-B14F-4D97-AF65-F5344CB8AC3E}">
        <p14:creationId xmlns:p14="http://schemas.microsoft.com/office/powerpoint/2010/main" val="3355348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44236DC-9164-A6CB-2030-CBE0444361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23423D7-6619-1A84-2EC9-3979C08BF9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CBCA4F-4141-ED3B-269E-75095ED258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B8662BB-3030-1F40-9F1F-BFC353550016}" type="datetimeFigureOut">
              <a:rPr lang="en-US" smtClean="0"/>
              <a:t>8/12/25</a:t>
            </a:fld>
            <a:endParaRPr lang="en-US"/>
          </a:p>
        </p:txBody>
      </p:sp>
      <p:sp>
        <p:nvSpPr>
          <p:cNvPr id="5" name="Footer Placeholder 4">
            <a:extLst>
              <a:ext uri="{FF2B5EF4-FFF2-40B4-BE49-F238E27FC236}">
                <a16:creationId xmlns:a16="http://schemas.microsoft.com/office/drawing/2014/main" id="{E1637EA3-CFE2-5B8C-B5BC-E4A17021D4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9E75459-FBFC-652E-572A-B924F85074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60A0670-7673-8048-8982-742B99557B91}" type="slidenum">
              <a:rPr lang="en-US" smtClean="0"/>
              <a:t>‹#›</a:t>
            </a:fld>
            <a:endParaRPr lang="en-US"/>
          </a:p>
        </p:txBody>
      </p:sp>
    </p:spTree>
    <p:extLst>
      <p:ext uri="{BB962C8B-B14F-4D97-AF65-F5344CB8AC3E}">
        <p14:creationId xmlns:p14="http://schemas.microsoft.com/office/powerpoint/2010/main" val="3972993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42</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42</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2025-08-12T18:05:34Z</dcterms:created>
  <dcterms:modified xsi:type="dcterms:W3CDTF">2025-08-12T18:06:06Z</dcterms:modified>
</cp:coreProperties>
</file>