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4DDCC-0324-31BD-2A8E-8B278F68884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56AE3D6-6900-5017-2A49-C5BE016F53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3F15848-8455-3101-3EB3-AF8896C3F330}"/>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5" name="Footer Placeholder 4">
            <a:extLst>
              <a:ext uri="{FF2B5EF4-FFF2-40B4-BE49-F238E27FC236}">
                <a16:creationId xmlns:a16="http://schemas.microsoft.com/office/drawing/2014/main" id="{71384068-F81A-4E7C-0DBC-16F9942B08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D3CBD-B5F1-D614-175B-1F421D79A68F}"/>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26339064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C7BD0-62D7-8576-29AA-BE8B5C3770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61D4B56-AECB-F612-A3B8-86D7FEFFC5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73EDDD-988E-8F31-A715-6D547FFB1599}"/>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5" name="Footer Placeholder 4">
            <a:extLst>
              <a:ext uri="{FF2B5EF4-FFF2-40B4-BE49-F238E27FC236}">
                <a16:creationId xmlns:a16="http://schemas.microsoft.com/office/drawing/2014/main" id="{EAFE0EE1-1EAD-6BB4-9681-D6916B9912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7387CC-B58D-3B1C-8C98-5CCB6D0C86C8}"/>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1399191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896135-39A9-A729-3EBF-104B14505F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B081A7D-10BB-7FEC-BCA1-61956B981D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9DD91E-251A-68DD-D99C-2B2D2D3B9D61}"/>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5" name="Footer Placeholder 4">
            <a:extLst>
              <a:ext uri="{FF2B5EF4-FFF2-40B4-BE49-F238E27FC236}">
                <a16:creationId xmlns:a16="http://schemas.microsoft.com/office/drawing/2014/main" id="{A18BBCFE-FF64-763A-CE91-5FDE0AB77E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1D80D-A20B-3173-5BC4-5E7925601157}"/>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3138067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36697-8DB5-9B7F-7227-666AC52A3F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B064EC-B6CD-8F18-A06E-D5AC7AC3BB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1F2164-C88C-1714-C9C4-5B1AF9A60A23}"/>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5" name="Footer Placeholder 4">
            <a:extLst>
              <a:ext uri="{FF2B5EF4-FFF2-40B4-BE49-F238E27FC236}">
                <a16:creationId xmlns:a16="http://schemas.microsoft.com/office/drawing/2014/main" id="{7216EB18-EDD4-A8A1-D2AA-7A35E97C42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7B8A0A-B202-44FD-A65E-6054ACF44364}"/>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3369003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313F8-0D3D-6002-DDB2-66FBD94FE88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F8FEBB-4D66-2CFD-A04A-FA0A1F0A397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3D232CF-2C58-4C9D-5CA0-83788DFD8863}"/>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5" name="Footer Placeholder 4">
            <a:extLst>
              <a:ext uri="{FF2B5EF4-FFF2-40B4-BE49-F238E27FC236}">
                <a16:creationId xmlns:a16="http://schemas.microsoft.com/office/drawing/2014/main" id="{3F781EB2-9500-1441-A343-477CEEC9FB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DB4AA2-7054-D238-6A54-904A7CF961E6}"/>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3346310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38CC8-6E70-3FA8-9BE3-955A5A7528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C4975A-52ED-3979-E98E-3797066823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7D30098-515B-ED99-1EBE-C67E5A8F423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2C2B1C-D4C2-BBAF-7364-26A8F0C6ABE8}"/>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6" name="Footer Placeholder 5">
            <a:extLst>
              <a:ext uri="{FF2B5EF4-FFF2-40B4-BE49-F238E27FC236}">
                <a16:creationId xmlns:a16="http://schemas.microsoft.com/office/drawing/2014/main" id="{9690A345-F810-C7CD-0AFC-5BA69626CF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62C4EA-0DEC-2528-F461-2D4CE2F17BF9}"/>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3777247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9F1FF-7D1D-82BE-43BF-383FD22A92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67E062-7301-6B47-28D5-65E2A84061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CC1B829-320B-31B3-2FD9-47916569C51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61BC12-F7A0-6C01-FE88-97DF64CAF6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FA1857-3A07-C197-B53F-688811853F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9D15403-873A-5D4C-B0B5-56319C492C6A}"/>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8" name="Footer Placeholder 7">
            <a:extLst>
              <a:ext uri="{FF2B5EF4-FFF2-40B4-BE49-F238E27FC236}">
                <a16:creationId xmlns:a16="http://schemas.microsoft.com/office/drawing/2014/main" id="{54B7CEAF-5346-4639-559C-3B9E6EECD2A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744D25-ECA8-6799-9275-649D7645DDEF}"/>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1124244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19DC7-7D7C-0C32-1081-99763848DE7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557027-D577-8A72-CF00-7437FDC7F80B}"/>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4" name="Footer Placeholder 3">
            <a:extLst>
              <a:ext uri="{FF2B5EF4-FFF2-40B4-BE49-F238E27FC236}">
                <a16:creationId xmlns:a16="http://schemas.microsoft.com/office/drawing/2014/main" id="{30B876D0-C638-1C48-138A-878D46A7AB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1F0E5B-7592-8462-BB26-1F07F00C0097}"/>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994312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B32BEC-5B08-3D18-AE50-810343A66675}"/>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3" name="Footer Placeholder 2">
            <a:extLst>
              <a:ext uri="{FF2B5EF4-FFF2-40B4-BE49-F238E27FC236}">
                <a16:creationId xmlns:a16="http://schemas.microsoft.com/office/drawing/2014/main" id="{FB80D291-A3B4-4525-E053-7A2E509AB4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0144D5-9564-8F8A-8425-BEF72FB8DA29}"/>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4246678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12F5D-1300-9D3F-8D62-D19DD6407D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D17276-87BD-DFFD-86E9-10543B3342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C70711F-B852-C414-FBC4-5861B2E0EE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9E4A8E-8556-04AD-0192-837A1B3CDE24}"/>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6" name="Footer Placeholder 5">
            <a:extLst>
              <a:ext uri="{FF2B5EF4-FFF2-40B4-BE49-F238E27FC236}">
                <a16:creationId xmlns:a16="http://schemas.microsoft.com/office/drawing/2014/main" id="{84625FB6-4919-91BC-9AA4-8611533470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C48CDC-9632-F56E-795E-D87A7667CE87}"/>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2661895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6D975-597B-7494-D366-AA1FA7BF47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F95F14D-1E94-609A-D0F8-B08C56EC90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2B9A0E-12B6-616A-909B-1E411CF49D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CEE953-7541-6C96-0D8F-0312172663E3}"/>
              </a:ext>
            </a:extLst>
          </p:cNvPr>
          <p:cNvSpPr>
            <a:spLocks noGrp="1"/>
          </p:cNvSpPr>
          <p:nvPr>
            <p:ph type="dt" sz="half" idx="10"/>
          </p:nvPr>
        </p:nvSpPr>
        <p:spPr/>
        <p:txBody>
          <a:bodyPr/>
          <a:lstStyle/>
          <a:p>
            <a:fld id="{2B36D8A4-716C-D543-99F9-AFFE46D02B35}" type="datetimeFigureOut">
              <a:rPr lang="en-US" smtClean="0"/>
              <a:t>8/12/25</a:t>
            </a:fld>
            <a:endParaRPr lang="en-US"/>
          </a:p>
        </p:txBody>
      </p:sp>
      <p:sp>
        <p:nvSpPr>
          <p:cNvPr id="6" name="Footer Placeholder 5">
            <a:extLst>
              <a:ext uri="{FF2B5EF4-FFF2-40B4-BE49-F238E27FC236}">
                <a16:creationId xmlns:a16="http://schemas.microsoft.com/office/drawing/2014/main" id="{53782153-A841-7918-E6B4-25E4739095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EBE1AF-6E86-4881-CC28-314E394CDFE1}"/>
              </a:ext>
            </a:extLst>
          </p:cNvPr>
          <p:cNvSpPr>
            <a:spLocks noGrp="1"/>
          </p:cNvSpPr>
          <p:nvPr>
            <p:ph type="sldNum" sz="quarter" idx="12"/>
          </p:nvPr>
        </p:nvSpPr>
        <p:spPr/>
        <p:txBody>
          <a:bodyPr/>
          <a:lstStyle/>
          <a:p>
            <a:fld id="{C0C2A200-FB5A-9D4F-893E-98A6779D2DB9}" type="slidenum">
              <a:rPr lang="en-US" smtClean="0"/>
              <a:t>‹#›</a:t>
            </a:fld>
            <a:endParaRPr lang="en-US"/>
          </a:p>
        </p:txBody>
      </p:sp>
    </p:spTree>
    <p:extLst>
      <p:ext uri="{BB962C8B-B14F-4D97-AF65-F5344CB8AC3E}">
        <p14:creationId xmlns:p14="http://schemas.microsoft.com/office/powerpoint/2010/main" val="1900468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B4F040-F90D-43DE-417B-3C13DC88E1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9CE564-FD9A-C8B6-B6F7-D2E9959FA4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469367-2663-D584-CC46-4D0B0CB830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B36D8A4-716C-D543-99F9-AFFE46D02B35}" type="datetimeFigureOut">
              <a:rPr lang="en-US" smtClean="0"/>
              <a:t>8/12/25</a:t>
            </a:fld>
            <a:endParaRPr lang="en-US"/>
          </a:p>
        </p:txBody>
      </p:sp>
      <p:sp>
        <p:nvSpPr>
          <p:cNvPr id="5" name="Footer Placeholder 4">
            <a:extLst>
              <a:ext uri="{FF2B5EF4-FFF2-40B4-BE49-F238E27FC236}">
                <a16:creationId xmlns:a16="http://schemas.microsoft.com/office/drawing/2014/main" id="{D392396A-6C56-03CA-1362-CA279F0BD2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DE54B29-50EF-5D33-6CFC-2B4E9E5EA1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0C2A200-FB5A-9D4F-893E-98A6779D2DB9}" type="slidenum">
              <a:rPr lang="en-US" smtClean="0"/>
              <a:t>‹#›</a:t>
            </a:fld>
            <a:endParaRPr lang="en-US"/>
          </a:p>
        </p:txBody>
      </p:sp>
    </p:spTree>
    <p:extLst>
      <p:ext uri="{BB962C8B-B14F-4D97-AF65-F5344CB8AC3E}">
        <p14:creationId xmlns:p14="http://schemas.microsoft.com/office/powerpoint/2010/main" val="20226062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15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15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2025-08-12T14:25:50Z</dcterms:created>
  <dcterms:modified xsi:type="dcterms:W3CDTF">2025-08-12T14:26:40Z</dcterms:modified>
</cp:coreProperties>
</file>