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107E1-7A80-FFE9-ED5E-210A866537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D884CA-F53C-5FD8-04E0-2C74675888A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A27649C-3C12-8769-1EC5-2CF4791A72F9}"/>
              </a:ext>
            </a:extLst>
          </p:cNvPr>
          <p:cNvSpPr>
            <a:spLocks noGrp="1"/>
          </p:cNvSpPr>
          <p:nvPr>
            <p:ph type="dt" sz="half" idx="10"/>
          </p:nvPr>
        </p:nvSpPr>
        <p:spPr/>
        <p:txBody>
          <a:bodyPr/>
          <a:lstStyle/>
          <a:p>
            <a:fld id="{25A7AC79-6048-794F-8C5D-98BBA64C9A65}" type="datetimeFigureOut">
              <a:rPr lang="en-US" smtClean="0"/>
              <a:t>8/12/25</a:t>
            </a:fld>
            <a:endParaRPr lang="en-US"/>
          </a:p>
        </p:txBody>
      </p:sp>
      <p:sp>
        <p:nvSpPr>
          <p:cNvPr id="5" name="Footer Placeholder 4">
            <a:extLst>
              <a:ext uri="{FF2B5EF4-FFF2-40B4-BE49-F238E27FC236}">
                <a16:creationId xmlns:a16="http://schemas.microsoft.com/office/drawing/2014/main" id="{7189DEA0-A5D9-23EA-B640-7FD791B9F7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019AF5-8E16-12D6-DB78-7FAEB40D194B}"/>
              </a:ext>
            </a:extLst>
          </p:cNvPr>
          <p:cNvSpPr>
            <a:spLocks noGrp="1"/>
          </p:cNvSpPr>
          <p:nvPr>
            <p:ph type="sldNum" sz="quarter" idx="12"/>
          </p:nvPr>
        </p:nvSpPr>
        <p:spPr/>
        <p:txBody>
          <a:bodyPr/>
          <a:lstStyle/>
          <a:p>
            <a:fld id="{E0C6422E-9571-AF40-A30B-E08ECDA2786B}" type="slidenum">
              <a:rPr lang="en-US" smtClean="0"/>
              <a:t>‹#›</a:t>
            </a:fld>
            <a:endParaRPr lang="en-US"/>
          </a:p>
        </p:txBody>
      </p:sp>
    </p:spTree>
    <p:extLst>
      <p:ext uri="{BB962C8B-B14F-4D97-AF65-F5344CB8AC3E}">
        <p14:creationId xmlns:p14="http://schemas.microsoft.com/office/powerpoint/2010/main" val="3398983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5EB46-7AAE-25AF-D776-34F36948E3F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FC38608-C6C1-0F2D-0D41-782F5B7307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9A1438-8730-FA3E-0EC3-62AD9E788051}"/>
              </a:ext>
            </a:extLst>
          </p:cNvPr>
          <p:cNvSpPr>
            <a:spLocks noGrp="1"/>
          </p:cNvSpPr>
          <p:nvPr>
            <p:ph type="dt" sz="half" idx="10"/>
          </p:nvPr>
        </p:nvSpPr>
        <p:spPr/>
        <p:txBody>
          <a:bodyPr/>
          <a:lstStyle/>
          <a:p>
            <a:fld id="{25A7AC79-6048-794F-8C5D-98BBA64C9A65}" type="datetimeFigureOut">
              <a:rPr lang="en-US" smtClean="0"/>
              <a:t>8/12/25</a:t>
            </a:fld>
            <a:endParaRPr lang="en-US"/>
          </a:p>
        </p:txBody>
      </p:sp>
      <p:sp>
        <p:nvSpPr>
          <p:cNvPr id="5" name="Footer Placeholder 4">
            <a:extLst>
              <a:ext uri="{FF2B5EF4-FFF2-40B4-BE49-F238E27FC236}">
                <a16:creationId xmlns:a16="http://schemas.microsoft.com/office/drawing/2014/main" id="{7E60185E-027C-3001-BE10-EB69F4E4C9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ED13A8-00AB-A163-D9A4-BE41963B10F7}"/>
              </a:ext>
            </a:extLst>
          </p:cNvPr>
          <p:cNvSpPr>
            <a:spLocks noGrp="1"/>
          </p:cNvSpPr>
          <p:nvPr>
            <p:ph type="sldNum" sz="quarter" idx="12"/>
          </p:nvPr>
        </p:nvSpPr>
        <p:spPr/>
        <p:txBody>
          <a:bodyPr/>
          <a:lstStyle/>
          <a:p>
            <a:fld id="{E0C6422E-9571-AF40-A30B-E08ECDA2786B}" type="slidenum">
              <a:rPr lang="en-US" smtClean="0"/>
              <a:t>‹#›</a:t>
            </a:fld>
            <a:endParaRPr lang="en-US"/>
          </a:p>
        </p:txBody>
      </p:sp>
    </p:spTree>
    <p:extLst>
      <p:ext uri="{BB962C8B-B14F-4D97-AF65-F5344CB8AC3E}">
        <p14:creationId xmlns:p14="http://schemas.microsoft.com/office/powerpoint/2010/main" val="3639170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F7C2D6-D669-64CC-4402-089F6BC29D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D583E4-541F-550C-DF34-99A4A6E81C5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0CDAD-3B3E-2FFC-455D-2DD95E799CBE}"/>
              </a:ext>
            </a:extLst>
          </p:cNvPr>
          <p:cNvSpPr>
            <a:spLocks noGrp="1"/>
          </p:cNvSpPr>
          <p:nvPr>
            <p:ph type="dt" sz="half" idx="10"/>
          </p:nvPr>
        </p:nvSpPr>
        <p:spPr/>
        <p:txBody>
          <a:bodyPr/>
          <a:lstStyle/>
          <a:p>
            <a:fld id="{25A7AC79-6048-794F-8C5D-98BBA64C9A65}" type="datetimeFigureOut">
              <a:rPr lang="en-US" smtClean="0"/>
              <a:t>8/12/25</a:t>
            </a:fld>
            <a:endParaRPr lang="en-US"/>
          </a:p>
        </p:txBody>
      </p:sp>
      <p:sp>
        <p:nvSpPr>
          <p:cNvPr id="5" name="Footer Placeholder 4">
            <a:extLst>
              <a:ext uri="{FF2B5EF4-FFF2-40B4-BE49-F238E27FC236}">
                <a16:creationId xmlns:a16="http://schemas.microsoft.com/office/drawing/2014/main" id="{FEF1454A-FCDD-5D1D-1710-A2B5FA76D4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21C398-2323-BE71-F5E9-51483C586FF6}"/>
              </a:ext>
            </a:extLst>
          </p:cNvPr>
          <p:cNvSpPr>
            <a:spLocks noGrp="1"/>
          </p:cNvSpPr>
          <p:nvPr>
            <p:ph type="sldNum" sz="quarter" idx="12"/>
          </p:nvPr>
        </p:nvSpPr>
        <p:spPr/>
        <p:txBody>
          <a:bodyPr/>
          <a:lstStyle/>
          <a:p>
            <a:fld id="{E0C6422E-9571-AF40-A30B-E08ECDA2786B}" type="slidenum">
              <a:rPr lang="en-US" smtClean="0"/>
              <a:t>‹#›</a:t>
            </a:fld>
            <a:endParaRPr lang="en-US"/>
          </a:p>
        </p:txBody>
      </p:sp>
    </p:spTree>
    <p:extLst>
      <p:ext uri="{BB962C8B-B14F-4D97-AF65-F5344CB8AC3E}">
        <p14:creationId xmlns:p14="http://schemas.microsoft.com/office/powerpoint/2010/main" val="1304804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2549D-10D7-9D4C-2221-2C6B82C98E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1D963F-8EB1-6C0A-056A-96CC2E7132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C1C194-759D-461F-D7AA-CDD1FC1194D4}"/>
              </a:ext>
            </a:extLst>
          </p:cNvPr>
          <p:cNvSpPr>
            <a:spLocks noGrp="1"/>
          </p:cNvSpPr>
          <p:nvPr>
            <p:ph type="dt" sz="half" idx="10"/>
          </p:nvPr>
        </p:nvSpPr>
        <p:spPr/>
        <p:txBody>
          <a:bodyPr/>
          <a:lstStyle/>
          <a:p>
            <a:fld id="{25A7AC79-6048-794F-8C5D-98BBA64C9A65}" type="datetimeFigureOut">
              <a:rPr lang="en-US" smtClean="0"/>
              <a:t>8/12/25</a:t>
            </a:fld>
            <a:endParaRPr lang="en-US"/>
          </a:p>
        </p:txBody>
      </p:sp>
      <p:sp>
        <p:nvSpPr>
          <p:cNvPr id="5" name="Footer Placeholder 4">
            <a:extLst>
              <a:ext uri="{FF2B5EF4-FFF2-40B4-BE49-F238E27FC236}">
                <a16:creationId xmlns:a16="http://schemas.microsoft.com/office/drawing/2014/main" id="{728683B9-9EE0-AA84-CAE6-74EB8F5CF1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E29EC8-EB5E-98DF-556C-93DA83F14884}"/>
              </a:ext>
            </a:extLst>
          </p:cNvPr>
          <p:cNvSpPr>
            <a:spLocks noGrp="1"/>
          </p:cNvSpPr>
          <p:nvPr>
            <p:ph type="sldNum" sz="quarter" idx="12"/>
          </p:nvPr>
        </p:nvSpPr>
        <p:spPr/>
        <p:txBody>
          <a:bodyPr/>
          <a:lstStyle/>
          <a:p>
            <a:fld id="{E0C6422E-9571-AF40-A30B-E08ECDA2786B}" type="slidenum">
              <a:rPr lang="en-US" smtClean="0"/>
              <a:t>‹#›</a:t>
            </a:fld>
            <a:endParaRPr lang="en-US"/>
          </a:p>
        </p:txBody>
      </p:sp>
    </p:spTree>
    <p:extLst>
      <p:ext uri="{BB962C8B-B14F-4D97-AF65-F5344CB8AC3E}">
        <p14:creationId xmlns:p14="http://schemas.microsoft.com/office/powerpoint/2010/main" val="615260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F80EB-C437-ACD3-38A8-0D73F9F0C6D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5052382-F4A9-4A4C-2ABC-3D030AA8D6D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D1B834-0EF9-CB99-B3B4-1B965BE4D88C}"/>
              </a:ext>
            </a:extLst>
          </p:cNvPr>
          <p:cNvSpPr>
            <a:spLocks noGrp="1"/>
          </p:cNvSpPr>
          <p:nvPr>
            <p:ph type="dt" sz="half" idx="10"/>
          </p:nvPr>
        </p:nvSpPr>
        <p:spPr/>
        <p:txBody>
          <a:bodyPr/>
          <a:lstStyle/>
          <a:p>
            <a:fld id="{25A7AC79-6048-794F-8C5D-98BBA64C9A65}" type="datetimeFigureOut">
              <a:rPr lang="en-US" smtClean="0"/>
              <a:t>8/12/25</a:t>
            </a:fld>
            <a:endParaRPr lang="en-US"/>
          </a:p>
        </p:txBody>
      </p:sp>
      <p:sp>
        <p:nvSpPr>
          <p:cNvPr id="5" name="Footer Placeholder 4">
            <a:extLst>
              <a:ext uri="{FF2B5EF4-FFF2-40B4-BE49-F238E27FC236}">
                <a16:creationId xmlns:a16="http://schemas.microsoft.com/office/drawing/2014/main" id="{07927090-45A6-7F66-29EC-42229FA97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C62B21-BF29-31AF-D40B-2E7B7ABBB7D3}"/>
              </a:ext>
            </a:extLst>
          </p:cNvPr>
          <p:cNvSpPr>
            <a:spLocks noGrp="1"/>
          </p:cNvSpPr>
          <p:nvPr>
            <p:ph type="sldNum" sz="quarter" idx="12"/>
          </p:nvPr>
        </p:nvSpPr>
        <p:spPr/>
        <p:txBody>
          <a:bodyPr/>
          <a:lstStyle/>
          <a:p>
            <a:fld id="{E0C6422E-9571-AF40-A30B-E08ECDA2786B}" type="slidenum">
              <a:rPr lang="en-US" smtClean="0"/>
              <a:t>‹#›</a:t>
            </a:fld>
            <a:endParaRPr lang="en-US"/>
          </a:p>
        </p:txBody>
      </p:sp>
    </p:spTree>
    <p:extLst>
      <p:ext uri="{BB962C8B-B14F-4D97-AF65-F5344CB8AC3E}">
        <p14:creationId xmlns:p14="http://schemas.microsoft.com/office/powerpoint/2010/main" val="2797889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372DB-C3B3-FE92-4BE5-B7E564DFC5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08961B-7478-CE8A-8722-7F14074CDD2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79A4609-BFF5-91CE-EE6C-9E59E36418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E922F5-AD48-AA0A-9EF9-F0BCE10FBC94}"/>
              </a:ext>
            </a:extLst>
          </p:cNvPr>
          <p:cNvSpPr>
            <a:spLocks noGrp="1"/>
          </p:cNvSpPr>
          <p:nvPr>
            <p:ph type="dt" sz="half" idx="10"/>
          </p:nvPr>
        </p:nvSpPr>
        <p:spPr/>
        <p:txBody>
          <a:bodyPr/>
          <a:lstStyle/>
          <a:p>
            <a:fld id="{25A7AC79-6048-794F-8C5D-98BBA64C9A65}" type="datetimeFigureOut">
              <a:rPr lang="en-US" smtClean="0"/>
              <a:t>8/12/25</a:t>
            </a:fld>
            <a:endParaRPr lang="en-US"/>
          </a:p>
        </p:txBody>
      </p:sp>
      <p:sp>
        <p:nvSpPr>
          <p:cNvPr id="6" name="Footer Placeholder 5">
            <a:extLst>
              <a:ext uri="{FF2B5EF4-FFF2-40B4-BE49-F238E27FC236}">
                <a16:creationId xmlns:a16="http://schemas.microsoft.com/office/drawing/2014/main" id="{8E9219FD-D073-2326-E156-7635672D75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CADDD8-2B7B-4401-33A9-5584D9CDEAF2}"/>
              </a:ext>
            </a:extLst>
          </p:cNvPr>
          <p:cNvSpPr>
            <a:spLocks noGrp="1"/>
          </p:cNvSpPr>
          <p:nvPr>
            <p:ph type="sldNum" sz="quarter" idx="12"/>
          </p:nvPr>
        </p:nvSpPr>
        <p:spPr/>
        <p:txBody>
          <a:bodyPr/>
          <a:lstStyle/>
          <a:p>
            <a:fld id="{E0C6422E-9571-AF40-A30B-E08ECDA2786B}" type="slidenum">
              <a:rPr lang="en-US" smtClean="0"/>
              <a:t>‹#›</a:t>
            </a:fld>
            <a:endParaRPr lang="en-US"/>
          </a:p>
        </p:txBody>
      </p:sp>
    </p:spTree>
    <p:extLst>
      <p:ext uri="{BB962C8B-B14F-4D97-AF65-F5344CB8AC3E}">
        <p14:creationId xmlns:p14="http://schemas.microsoft.com/office/powerpoint/2010/main" val="3592485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C23A6-41E3-8F39-763A-6FE7D324034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9942706-7059-4B03-A2F0-A99CC49B1C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151905-7B2C-B158-8A73-212A0CBBAB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E3F4842-AD5E-311D-7954-5013ADB6F8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139A9E9-03E4-95FE-652D-CD2F18D217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5FDD7C-572C-CD76-1FF5-1075700C263D}"/>
              </a:ext>
            </a:extLst>
          </p:cNvPr>
          <p:cNvSpPr>
            <a:spLocks noGrp="1"/>
          </p:cNvSpPr>
          <p:nvPr>
            <p:ph type="dt" sz="half" idx="10"/>
          </p:nvPr>
        </p:nvSpPr>
        <p:spPr/>
        <p:txBody>
          <a:bodyPr/>
          <a:lstStyle/>
          <a:p>
            <a:fld id="{25A7AC79-6048-794F-8C5D-98BBA64C9A65}" type="datetimeFigureOut">
              <a:rPr lang="en-US" smtClean="0"/>
              <a:t>8/12/25</a:t>
            </a:fld>
            <a:endParaRPr lang="en-US"/>
          </a:p>
        </p:txBody>
      </p:sp>
      <p:sp>
        <p:nvSpPr>
          <p:cNvPr id="8" name="Footer Placeholder 7">
            <a:extLst>
              <a:ext uri="{FF2B5EF4-FFF2-40B4-BE49-F238E27FC236}">
                <a16:creationId xmlns:a16="http://schemas.microsoft.com/office/drawing/2014/main" id="{27985020-F9A6-74F7-BC64-61BA5E3629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5C590ED-1C11-09EB-B213-2AD36C85DBAE}"/>
              </a:ext>
            </a:extLst>
          </p:cNvPr>
          <p:cNvSpPr>
            <a:spLocks noGrp="1"/>
          </p:cNvSpPr>
          <p:nvPr>
            <p:ph type="sldNum" sz="quarter" idx="12"/>
          </p:nvPr>
        </p:nvSpPr>
        <p:spPr/>
        <p:txBody>
          <a:bodyPr/>
          <a:lstStyle/>
          <a:p>
            <a:fld id="{E0C6422E-9571-AF40-A30B-E08ECDA2786B}" type="slidenum">
              <a:rPr lang="en-US" smtClean="0"/>
              <a:t>‹#›</a:t>
            </a:fld>
            <a:endParaRPr lang="en-US"/>
          </a:p>
        </p:txBody>
      </p:sp>
    </p:spTree>
    <p:extLst>
      <p:ext uri="{BB962C8B-B14F-4D97-AF65-F5344CB8AC3E}">
        <p14:creationId xmlns:p14="http://schemas.microsoft.com/office/powerpoint/2010/main" val="3826598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17017-06D9-8D6C-7E67-F18C1A8AFC9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A9E0762-4E8D-3816-8B44-786C709C3B67}"/>
              </a:ext>
            </a:extLst>
          </p:cNvPr>
          <p:cNvSpPr>
            <a:spLocks noGrp="1"/>
          </p:cNvSpPr>
          <p:nvPr>
            <p:ph type="dt" sz="half" idx="10"/>
          </p:nvPr>
        </p:nvSpPr>
        <p:spPr/>
        <p:txBody>
          <a:bodyPr/>
          <a:lstStyle/>
          <a:p>
            <a:fld id="{25A7AC79-6048-794F-8C5D-98BBA64C9A65}" type="datetimeFigureOut">
              <a:rPr lang="en-US" smtClean="0"/>
              <a:t>8/12/25</a:t>
            </a:fld>
            <a:endParaRPr lang="en-US"/>
          </a:p>
        </p:txBody>
      </p:sp>
      <p:sp>
        <p:nvSpPr>
          <p:cNvPr id="4" name="Footer Placeholder 3">
            <a:extLst>
              <a:ext uri="{FF2B5EF4-FFF2-40B4-BE49-F238E27FC236}">
                <a16:creationId xmlns:a16="http://schemas.microsoft.com/office/drawing/2014/main" id="{CC0007E8-A893-7BEB-B9A7-7094D576C38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37EB1E9-7369-F4B4-AF9E-C400F4BF556E}"/>
              </a:ext>
            </a:extLst>
          </p:cNvPr>
          <p:cNvSpPr>
            <a:spLocks noGrp="1"/>
          </p:cNvSpPr>
          <p:nvPr>
            <p:ph type="sldNum" sz="quarter" idx="12"/>
          </p:nvPr>
        </p:nvSpPr>
        <p:spPr/>
        <p:txBody>
          <a:bodyPr/>
          <a:lstStyle/>
          <a:p>
            <a:fld id="{E0C6422E-9571-AF40-A30B-E08ECDA2786B}" type="slidenum">
              <a:rPr lang="en-US" smtClean="0"/>
              <a:t>‹#›</a:t>
            </a:fld>
            <a:endParaRPr lang="en-US"/>
          </a:p>
        </p:txBody>
      </p:sp>
    </p:spTree>
    <p:extLst>
      <p:ext uri="{BB962C8B-B14F-4D97-AF65-F5344CB8AC3E}">
        <p14:creationId xmlns:p14="http://schemas.microsoft.com/office/powerpoint/2010/main" val="1345120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04E6BA-4876-4F89-6F67-108D29D032B7}"/>
              </a:ext>
            </a:extLst>
          </p:cNvPr>
          <p:cNvSpPr>
            <a:spLocks noGrp="1"/>
          </p:cNvSpPr>
          <p:nvPr>
            <p:ph type="dt" sz="half" idx="10"/>
          </p:nvPr>
        </p:nvSpPr>
        <p:spPr/>
        <p:txBody>
          <a:bodyPr/>
          <a:lstStyle/>
          <a:p>
            <a:fld id="{25A7AC79-6048-794F-8C5D-98BBA64C9A65}" type="datetimeFigureOut">
              <a:rPr lang="en-US" smtClean="0"/>
              <a:t>8/12/25</a:t>
            </a:fld>
            <a:endParaRPr lang="en-US"/>
          </a:p>
        </p:txBody>
      </p:sp>
      <p:sp>
        <p:nvSpPr>
          <p:cNvPr id="3" name="Footer Placeholder 2">
            <a:extLst>
              <a:ext uri="{FF2B5EF4-FFF2-40B4-BE49-F238E27FC236}">
                <a16:creationId xmlns:a16="http://schemas.microsoft.com/office/drawing/2014/main" id="{E7D5B7E1-FDAD-C88B-C74C-8D3D8B7DEC9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291AE2-7844-7EE1-B7DA-1544E7D7C69C}"/>
              </a:ext>
            </a:extLst>
          </p:cNvPr>
          <p:cNvSpPr>
            <a:spLocks noGrp="1"/>
          </p:cNvSpPr>
          <p:nvPr>
            <p:ph type="sldNum" sz="quarter" idx="12"/>
          </p:nvPr>
        </p:nvSpPr>
        <p:spPr/>
        <p:txBody>
          <a:bodyPr/>
          <a:lstStyle/>
          <a:p>
            <a:fld id="{E0C6422E-9571-AF40-A30B-E08ECDA2786B}" type="slidenum">
              <a:rPr lang="en-US" smtClean="0"/>
              <a:t>‹#›</a:t>
            </a:fld>
            <a:endParaRPr lang="en-US"/>
          </a:p>
        </p:txBody>
      </p:sp>
    </p:spTree>
    <p:extLst>
      <p:ext uri="{BB962C8B-B14F-4D97-AF65-F5344CB8AC3E}">
        <p14:creationId xmlns:p14="http://schemas.microsoft.com/office/powerpoint/2010/main" val="2996978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7060B-328B-DEEA-21CE-A3146BD8E2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7916120-CFE8-5C17-8793-8580065E6A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63DA87-70C8-86E3-EC64-E3E3956529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747D8D-8C26-32BC-4E04-5567CCF98CE9}"/>
              </a:ext>
            </a:extLst>
          </p:cNvPr>
          <p:cNvSpPr>
            <a:spLocks noGrp="1"/>
          </p:cNvSpPr>
          <p:nvPr>
            <p:ph type="dt" sz="half" idx="10"/>
          </p:nvPr>
        </p:nvSpPr>
        <p:spPr/>
        <p:txBody>
          <a:bodyPr/>
          <a:lstStyle/>
          <a:p>
            <a:fld id="{25A7AC79-6048-794F-8C5D-98BBA64C9A65}" type="datetimeFigureOut">
              <a:rPr lang="en-US" smtClean="0"/>
              <a:t>8/12/25</a:t>
            </a:fld>
            <a:endParaRPr lang="en-US"/>
          </a:p>
        </p:txBody>
      </p:sp>
      <p:sp>
        <p:nvSpPr>
          <p:cNvPr id="6" name="Footer Placeholder 5">
            <a:extLst>
              <a:ext uri="{FF2B5EF4-FFF2-40B4-BE49-F238E27FC236}">
                <a16:creationId xmlns:a16="http://schemas.microsoft.com/office/drawing/2014/main" id="{0372434A-D490-B79B-6C11-03EA0F9710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7DC2EE-3149-2D99-5C84-CA468BF58FA4}"/>
              </a:ext>
            </a:extLst>
          </p:cNvPr>
          <p:cNvSpPr>
            <a:spLocks noGrp="1"/>
          </p:cNvSpPr>
          <p:nvPr>
            <p:ph type="sldNum" sz="quarter" idx="12"/>
          </p:nvPr>
        </p:nvSpPr>
        <p:spPr/>
        <p:txBody>
          <a:bodyPr/>
          <a:lstStyle/>
          <a:p>
            <a:fld id="{E0C6422E-9571-AF40-A30B-E08ECDA2786B}" type="slidenum">
              <a:rPr lang="en-US" smtClean="0"/>
              <a:t>‹#›</a:t>
            </a:fld>
            <a:endParaRPr lang="en-US"/>
          </a:p>
        </p:txBody>
      </p:sp>
    </p:spTree>
    <p:extLst>
      <p:ext uri="{BB962C8B-B14F-4D97-AF65-F5344CB8AC3E}">
        <p14:creationId xmlns:p14="http://schemas.microsoft.com/office/powerpoint/2010/main" val="1409422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65997-16F9-6FB0-1D34-3448F84786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2FE8F54-08C2-53D0-054A-444CB298DE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51E4E90-BCE9-EC3B-A494-A30F947C05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E4327A-4B15-C631-1E6C-E46ECB49B67E}"/>
              </a:ext>
            </a:extLst>
          </p:cNvPr>
          <p:cNvSpPr>
            <a:spLocks noGrp="1"/>
          </p:cNvSpPr>
          <p:nvPr>
            <p:ph type="dt" sz="half" idx="10"/>
          </p:nvPr>
        </p:nvSpPr>
        <p:spPr/>
        <p:txBody>
          <a:bodyPr/>
          <a:lstStyle/>
          <a:p>
            <a:fld id="{25A7AC79-6048-794F-8C5D-98BBA64C9A65}" type="datetimeFigureOut">
              <a:rPr lang="en-US" smtClean="0"/>
              <a:t>8/12/25</a:t>
            </a:fld>
            <a:endParaRPr lang="en-US"/>
          </a:p>
        </p:txBody>
      </p:sp>
      <p:sp>
        <p:nvSpPr>
          <p:cNvPr id="6" name="Footer Placeholder 5">
            <a:extLst>
              <a:ext uri="{FF2B5EF4-FFF2-40B4-BE49-F238E27FC236}">
                <a16:creationId xmlns:a16="http://schemas.microsoft.com/office/drawing/2014/main" id="{AD93847F-73EE-8E2E-077C-9C577464AF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8D74CC-C5D4-D0D8-28C9-2C6DB218010A}"/>
              </a:ext>
            </a:extLst>
          </p:cNvPr>
          <p:cNvSpPr>
            <a:spLocks noGrp="1"/>
          </p:cNvSpPr>
          <p:nvPr>
            <p:ph type="sldNum" sz="quarter" idx="12"/>
          </p:nvPr>
        </p:nvSpPr>
        <p:spPr/>
        <p:txBody>
          <a:bodyPr/>
          <a:lstStyle/>
          <a:p>
            <a:fld id="{E0C6422E-9571-AF40-A30B-E08ECDA2786B}" type="slidenum">
              <a:rPr lang="en-US" smtClean="0"/>
              <a:t>‹#›</a:t>
            </a:fld>
            <a:endParaRPr lang="en-US"/>
          </a:p>
        </p:txBody>
      </p:sp>
    </p:spTree>
    <p:extLst>
      <p:ext uri="{BB962C8B-B14F-4D97-AF65-F5344CB8AC3E}">
        <p14:creationId xmlns:p14="http://schemas.microsoft.com/office/powerpoint/2010/main" val="4122518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95C526-D8FF-A086-F733-55E826A1C8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D5D8AE-C61C-1417-4C2C-14780A2B28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EE2E09-5C8E-79B3-8308-52230E757F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5A7AC79-6048-794F-8C5D-98BBA64C9A65}" type="datetimeFigureOut">
              <a:rPr lang="en-US" smtClean="0"/>
              <a:t>8/12/25</a:t>
            </a:fld>
            <a:endParaRPr lang="en-US"/>
          </a:p>
        </p:txBody>
      </p:sp>
      <p:sp>
        <p:nvSpPr>
          <p:cNvPr id="5" name="Footer Placeholder 4">
            <a:extLst>
              <a:ext uri="{FF2B5EF4-FFF2-40B4-BE49-F238E27FC236}">
                <a16:creationId xmlns:a16="http://schemas.microsoft.com/office/drawing/2014/main" id="{BAB605B1-BC18-1E2C-39C8-BC8512FE08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F935D57-C84E-81A7-6047-141A213072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0C6422E-9571-AF40-A30B-E08ECDA2786B}" type="slidenum">
              <a:rPr lang="en-US" smtClean="0"/>
              <a:t>‹#›</a:t>
            </a:fld>
            <a:endParaRPr lang="en-US"/>
          </a:p>
        </p:txBody>
      </p:sp>
    </p:spTree>
    <p:extLst>
      <p:ext uri="{BB962C8B-B14F-4D97-AF65-F5344CB8AC3E}">
        <p14:creationId xmlns:p14="http://schemas.microsoft.com/office/powerpoint/2010/main" val="12265767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a:t>Lesson 45</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Division from 81  Lesson 45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2025-08-12T18:07:07Z</dcterms:created>
  <dcterms:modified xsi:type="dcterms:W3CDTF">2025-08-12T18:07:29Z</dcterms:modified>
</cp:coreProperties>
</file>