
<file path=[Content_Types].xml><?xml version="1.0" encoding="utf-8"?>
<Types xmlns="http://schemas.openxmlformats.org/package/2006/content-types">
  <Default Extension="jpeg" ContentType="image/jpeg"/>
  <Default Extension="m4a" ContentType="audi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329" r:id="rId2"/>
    <p:sldId id="307" r:id="rId3"/>
    <p:sldId id="308" r:id="rId4"/>
    <p:sldId id="260" r:id="rId5"/>
    <p:sldId id="261" r:id="rId6"/>
    <p:sldId id="262" r:id="rId7"/>
    <p:sldId id="264" r:id="rId8"/>
    <p:sldId id="263" r:id="rId9"/>
    <p:sldId id="265" r:id="rId10"/>
    <p:sldId id="266" r:id="rId11"/>
    <p:sldId id="332" r:id="rId12"/>
    <p:sldId id="333" r:id="rId13"/>
    <p:sldId id="334" r:id="rId14"/>
    <p:sldId id="335" r:id="rId15"/>
    <p:sldId id="336" r:id="rId16"/>
    <p:sldId id="337" r:id="rId17"/>
    <p:sldId id="338" r:id="rId18"/>
    <p:sldId id="339" r:id="rId19"/>
    <p:sldId id="340" r:id="rId20"/>
    <p:sldId id="341" r:id="rId21"/>
    <p:sldId id="342" r:id="rId22"/>
    <p:sldId id="343" r:id="rId23"/>
    <p:sldId id="344" r:id="rId24"/>
    <p:sldId id="345" r:id="rId25"/>
    <p:sldId id="346" r:id="rId26"/>
    <p:sldId id="347" r:id="rId27"/>
    <p:sldId id="348" r:id="rId28"/>
    <p:sldId id="349" r:id="rId29"/>
    <p:sldId id="350" r:id="rId30"/>
    <p:sldId id="351" r:id="rId31"/>
    <p:sldId id="331" r:id="rId3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8753"/>
    <p:restoredTop sz="91429"/>
  </p:normalViewPr>
  <p:slideViewPr>
    <p:cSldViewPr snapToGrid="0">
      <p:cViewPr varScale="1">
        <p:scale>
          <a:sx n="41" d="100"/>
          <a:sy n="41" d="100"/>
        </p:scale>
        <p:origin x="832" y="18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 Id="rId8" Type="http://schemas.openxmlformats.org/officeDocument/2006/relationships/slide" Target="slides/slide7.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B3DC17-C455-9582-52D2-9C4FE02356D4}"/>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F980FC41-A96C-016C-2693-7C4806BF7B0D}"/>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BF17F0A0-6395-7199-6329-87AD2F5D4456}"/>
              </a:ext>
            </a:extLst>
          </p:cNvPr>
          <p:cNvSpPr>
            <a:spLocks noGrp="1"/>
          </p:cNvSpPr>
          <p:nvPr>
            <p:ph type="dt" sz="half" idx="10"/>
          </p:nvPr>
        </p:nvSpPr>
        <p:spPr/>
        <p:txBody>
          <a:bodyPr/>
          <a:lstStyle/>
          <a:p>
            <a:fld id="{4E68314D-B755-EE4B-9620-4587BC9E2AEF}" type="datetimeFigureOut">
              <a:rPr lang="en-US" smtClean="0"/>
              <a:t>8/12/25</a:t>
            </a:fld>
            <a:endParaRPr lang="en-US"/>
          </a:p>
        </p:txBody>
      </p:sp>
      <p:sp>
        <p:nvSpPr>
          <p:cNvPr id="5" name="Footer Placeholder 4">
            <a:extLst>
              <a:ext uri="{FF2B5EF4-FFF2-40B4-BE49-F238E27FC236}">
                <a16:creationId xmlns:a16="http://schemas.microsoft.com/office/drawing/2014/main" id="{455861BA-A490-DA44-1F69-8F770E190FA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B0E68C9-6DE3-1CF9-1A73-AB20A360DC3F}"/>
              </a:ext>
            </a:extLst>
          </p:cNvPr>
          <p:cNvSpPr>
            <a:spLocks noGrp="1"/>
          </p:cNvSpPr>
          <p:nvPr>
            <p:ph type="sldNum" sz="quarter" idx="12"/>
          </p:nvPr>
        </p:nvSpPr>
        <p:spPr/>
        <p:txBody>
          <a:bodyPr/>
          <a:lstStyle/>
          <a:p>
            <a:fld id="{8C3DE337-36A2-494A-83E4-6B899F357DD7}" type="slidenum">
              <a:rPr lang="en-US" smtClean="0"/>
              <a:t>‹#›</a:t>
            </a:fld>
            <a:endParaRPr lang="en-US"/>
          </a:p>
        </p:txBody>
      </p:sp>
    </p:spTree>
    <p:extLst>
      <p:ext uri="{BB962C8B-B14F-4D97-AF65-F5344CB8AC3E}">
        <p14:creationId xmlns:p14="http://schemas.microsoft.com/office/powerpoint/2010/main" val="105100404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0506702-1B71-86A6-C3B8-45D1A90C2C44}"/>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4BB6382D-E4F1-4FF1-81A5-9AE392F92BC1}"/>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441841F-9B54-D0C7-C202-6666A7858EF8}"/>
              </a:ext>
            </a:extLst>
          </p:cNvPr>
          <p:cNvSpPr>
            <a:spLocks noGrp="1"/>
          </p:cNvSpPr>
          <p:nvPr>
            <p:ph type="dt" sz="half" idx="10"/>
          </p:nvPr>
        </p:nvSpPr>
        <p:spPr/>
        <p:txBody>
          <a:bodyPr/>
          <a:lstStyle/>
          <a:p>
            <a:fld id="{4E68314D-B755-EE4B-9620-4587BC9E2AEF}" type="datetimeFigureOut">
              <a:rPr lang="en-US" smtClean="0"/>
              <a:t>8/12/25</a:t>
            </a:fld>
            <a:endParaRPr lang="en-US"/>
          </a:p>
        </p:txBody>
      </p:sp>
      <p:sp>
        <p:nvSpPr>
          <p:cNvPr id="5" name="Footer Placeholder 4">
            <a:extLst>
              <a:ext uri="{FF2B5EF4-FFF2-40B4-BE49-F238E27FC236}">
                <a16:creationId xmlns:a16="http://schemas.microsoft.com/office/drawing/2014/main" id="{62E36B23-AE1E-38D5-0CFA-66EBEB1CEE7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4F6EC59-173A-8EF0-A193-7EF8885DED77}"/>
              </a:ext>
            </a:extLst>
          </p:cNvPr>
          <p:cNvSpPr>
            <a:spLocks noGrp="1"/>
          </p:cNvSpPr>
          <p:nvPr>
            <p:ph type="sldNum" sz="quarter" idx="12"/>
          </p:nvPr>
        </p:nvSpPr>
        <p:spPr/>
        <p:txBody>
          <a:bodyPr/>
          <a:lstStyle/>
          <a:p>
            <a:fld id="{8C3DE337-36A2-494A-83E4-6B899F357DD7}" type="slidenum">
              <a:rPr lang="en-US" smtClean="0"/>
              <a:t>‹#›</a:t>
            </a:fld>
            <a:endParaRPr lang="en-US"/>
          </a:p>
        </p:txBody>
      </p:sp>
    </p:spTree>
    <p:extLst>
      <p:ext uri="{BB962C8B-B14F-4D97-AF65-F5344CB8AC3E}">
        <p14:creationId xmlns:p14="http://schemas.microsoft.com/office/powerpoint/2010/main" val="243549323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BECE7FFD-891E-3192-1C20-FA08F6BD1CA1}"/>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62C40F5A-EC0C-9D34-E55E-33D8B0EFAF47}"/>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58870E1-F6CE-0CC0-DA8F-170D8C23CBF3}"/>
              </a:ext>
            </a:extLst>
          </p:cNvPr>
          <p:cNvSpPr>
            <a:spLocks noGrp="1"/>
          </p:cNvSpPr>
          <p:nvPr>
            <p:ph type="dt" sz="half" idx="10"/>
          </p:nvPr>
        </p:nvSpPr>
        <p:spPr/>
        <p:txBody>
          <a:bodyPr/>
          <a:lstStyle/>
          <a:p>
            <a:fld id="{4E68314D-B755-EE4B-9620-4587BC9E2AEF}" type="datetimeFigureOut">
              <a:rPr lang="en-US" smtClean="0"/>
              <a:t>8/12/25</a:t>
            </a:fld>
            <a:endParaRPr lang="en-US"/>
          </a:p>
        </p:txBody>
      </p:sp>
      <p:sp>
        <p:nvSpPr>
          <p:cNvPr id="5" name="Footer Placeholder 4">
            <a:extLst>
              <a:ext uri="{FF2B5EF4-FFF2-40B4-BE49-F238E27FC236}">
                <a16:creationId xmlns:a16="http://schemas.microsoft.com/office/drawing/2014/main" id="{134593AA-D39D-70A5-15C7-7500AD812AE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F0C7467-0887-0ABF-45C7-FC108E9C7D04}"/>
              </a:ext>
            </a:extLst>
          </p:cNvPr>
          <p:cNvSpPr>
            <a:spLocks noGrp="1"/>
          </p:cNvSpPr>
          <p:nvPr>
            <p:ph type="sldNum" sz="quarter" idx="12"/>
          </p:nvPr>
        </p:nvSpPr>
        <p:spPr/>
        <p:txBody>
          <a:bodyPr/>
          <a:lstStyle/>
          <a:p>
            <a:fld id="{8C3DE337-36A2-494A-83E4-6B899F357DD7}" type="slidenum">
              <a:rPr lang="en-US" smtClean="0"/>
              <a:t>‹#›</a:t>
            </a:fld>
            <a:endParaRPr lang="en-US"/>
          </a:p>
        </p:txBody>
      </p:sp>
    </p:spTree>
    <p:extLst>
      <p:ext uri="{BB962C8B-B14F-4D97-AF65-F5344CB8AC3E}">
        <p14:creationId xmlns:p14="http://schemas.microsoft.com/office/powerpoint/2010/main" val="310299300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EE04DA-6354-1343-5DDE-F5009D050B70}"/>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A018AB05-ABFC-989E-6DCF-C8C3FE5AF926}"/>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715171B-68A3-3B9D-F1E4-D21E9434BAD0}"/>
              </a:ext>
            </a:extLst>
          </p:cNvPr>
          <p:cNvSpPr>
            <a:spLocks noGrp="1"/>
          </p:cNvSpPr>
          <p:nvPr>
            <p:ph type="dt" sz="half" idx="10"/>
          </p:nvPr>
        </p:nvSpPr>
        <p:spPr/>
        <p:txBody>
          <a:bodyPr/>
          <a:lstStyle/>
          <a:p>
            <a:fld id="{4E68314D-B755-EE4B-9620-4587BC9E2AEF}" type="datetimeFigureOut">
              <a:rPr lang="en-US" smtClean="0"/>
              <a:t>8/12/25</a:t>
            </a:fld>
            <a:endParaRPr lang="en-US"/>
          </a:p>
        </p:txBody>
      </p:sp>
      <p:sp>
        <p:nvSpPr>
          <p:cNvPr id="5" name="Footer Placeholder 4">
            <a:extLst>
              <a:ext uri="{FF2B5EF4-FFF2-40B4-BE49-F238E27FC236}">
                <a16:creationId xmlns:a16="http://schemas.microsoft.com/office/drawing/2014/main" id="{316C39AA-A69F-B7E6-AB80-8F3C495E1F7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CA92699-AF40-8053-8224-F0D133D5059F}"/>
              </a:ext>
            </a:extLst>
          </p:cNvPr>
          <p:cNvSpPr>
            <a:spLocks noGrp="1"/>
          </p:cNvSpPr>
          <p:nvPr>
            <p:ph type="sldNum" sz="quarter" idx="12"/>
          </p:nvPr>
        </p:nvSpPr>
        <p:spPr/>
        <p:txBody>
          <a:bodyPr/>
          <a:lstStyle/>
          <a:p>
            <a:fld id="{8C3DE337-36A2-494A-83E4-6B899F357DD7}" type="slidenum">
              <a:rPr lang="en-US" smtClean="0"/>
              <a:t>‹#›</a:t>
            </a:fld>
            <a:endParaRPr lang="en-US"/>
          </a:p>
        </p:txBody>
      </p:sp>
    </p:spTree>
    <p:extLst>
      <p:ext uri="{BB962C8B-B14F-4D97-AF65-F5344CB8AC3E}">
        <p14:creationId xmlns:p14="http://schemas.microsoft.com/office/powerpoint/2010/main" val="219947141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44BCCB-A903-D089-CF55-51E138A86D9A}"/>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078C4A80-9095-849E-BFE5-89309B013D5F}"/>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79BDD3C5-3AB1-E983-F000-B2E439F75480}"/>
              </a:ext>
            </a:extLst>
          </p:cNvPr>
          <p:cNvSpPr>
            <a:spLocks noGrp="1"/>
          </p:cNvSpPr>
          <p:nvPr>
            <p:ph type="dt" sz="half" idx="10"/>
          </p:nvPr>
        </p:nvSpPr>
        <p:spPr/>
        <p:txBody>
          <a:bodyPr/>
          <a:lstStyle/>
          <a:p>
            <a:fld id="{4E68314D-B755-EE4B-9620-4587BC9E2AEF}" type="datetimeFigureOut">
              <a:rPr lang="en-US" smtClean="0"/>
              <a:t>8/12/25</a:t>
            </a:fld>
            <a:endParaRPr lang="en-US"/>
          </a:p>
        </p:txBody>
      </p:sp>
      <p:sp>
        <p:nvSpPr>
          <p:cNvPr id="5" name="Footer Placeholder 4">
            <a:extLst>
              <a:ext uri="{FF2B5EF4-FFF2-40B4-BE49-F238E27FC236}">
                <a16:creationId xmlns:a16="http://schemas.microsoft.com/office/drawing/2014/main" id="{5E13C059-4A18-BD24-1E0A-62943529903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417CC52-A289-8588-FB45-8329AAEC17B8}"/>
              </a:ext>
            </a:extLst>
          </p:cNvPr>
          <p:cNvSpPr>
            <a:spLocks noGrp="1"/>
          </p:cNvSpPr>
          <p:nvPr>
            <p:ph type="sldNum" sz="quarter" idx="12"/>
          </p:nvPr>
        </p:nvSpPr>
        <p:spPr/>
        <p:txBody>
          <a:bodyPr/>
          <a:lstStyle/>
          <a:p>
            <a:fld id="{8C3DE337-36A2-494A-83E4-6B899F357DD7}" type="slidenum">
              <a:rPr lang="en-US" smtClean="0"/>
              <a:t>‹#›</a:t>
            </a:fld>
            <a:endParaRPr lang="en-US"/>
          </a:p>
        </p:txBody>
      </p:sp>
    </p:spTree>
    <p:extLst>
      <p:ext uri="{BB962C8B-B14F-4D97-AF65-F5344CB8AC3E}">
        <p14:creationId xmlns:p14="http://schemas.microsoft.com/office/powerpoint/2010/main" val="287682644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7DB926-0B7D-7439-47AD-737AFED4AC4D}"/>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4EF6C44-E8F5-DD48-5114-3C4D76BD342F}"/>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99D8BB2C-4D94-A1C1-E509-4DAE3DD3AB4A}"/>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1705C2FC-B8A1-98AA-3ADE-FD99D1027694}"/>
              </a:ext>
            </a:extLst>
          </p:cNvPr>
          <p:cNvSpPr>
            <a:spLocks noGrp="1"/>
          </p:cNvSpPr>
          <p:nvPr>
            <p:ph type="dt" sz="half" idx="10"/>
          </p:nvPr>
        </p:nvSpPr>
        <p:spPr/>
        <p:txBody>
          <a:bodyPr/>
          <a:lstStyle/>
          <a:p>
            <a:fld id="{4E68314D-B755-EE4B-9620-4587BC9E2AEF}" type="datetimeFigureOut">
              <a:rPr lang="en-US" smtClean="0"/>
              <a:t>8/12/25</a:t>
            </a:fld>
            <a:endParaRPr lang="en-US"/>
          </a:p>
        </p:txBody>
      </p:sp>
      <p:sp>
        <p:nvSpPr>
          <p:cNvPr id="6" name="Footer Placeholder 5">
            <a:extLst>
              <a:ext uri="{FF2B5EF4-FFF2-40B4-BE49-F238E27FC236}">
                <a16:creationId xmlns:a16="http://schemas.microsoft.com/office/drawing/2014/main" id="{E6F44759-4ABA-DD0F-708C-E00DC9063963}"/>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B352F7C0-A752-C12B-01D0-90811E7A92CA}"/>
              </a:ext>
            </a:extLst>
          </p:cNvPr>
          <p:cNvSpPr>
            <a:spLocks noGrp="1"/>
          </p:cNvSpPr>
          <p:nvPr>
            <p:ph type="sldNum" sz="quarter" idx="12"/>
          </p:nvPr>
        </p:nvSpPr>
        <p:spPr/>
        <p:txBody>
          <a:bodyPr/>
          <a:lstStyle/>
          <a:p>
            <a:fld id="{8C3DE337-36A2-494A-83E4-6B899F357DD7}" type="slidenum">
              <a:rPr lang="en-US" smtClean="0"/>
              <a:t>‹#›</a:t>
            </a:fld>
            <a:endParaRPr lang="en-US"/>
          </a:p>
        </p:txBody>
      </p:sp>
    </p:spTree>
    <p:extLst>
      <p:ext uri="{BB962C8B-B14F-4D97-AF65-F5344CB8AC3E}">
        <p14:creationId xmlns:p14="http://schemas.microsoft.com/office/powerpoint/2010/main" val="74341961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BCD7F5-E3F5-6B3A-CBB0-769492946553}"/>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76D0E32C-0754-73BD-8962-314EEF58C268}"/>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161B27D1-DAEB-7BC9-4976-BEB70F1FA66C}"/>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23EEDE90-120D-5AF1-882B-DF05C2A0BDBC}"/>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B333A7A4-254A-D80E-A1E3-F9A04E993B5B}"/>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15C08A08-9A80-6111-410B-D9F25025ACFA}"/>
              </a:ext>
            </a:extLst>
          </p:cNvPr>
          <p:cNvSpPr>
            <a:spLocks noGrp="1"/>
          </p:cNvSpPr>
          <p:nvPr>
            <p:ph type="dt" sz="half" idx="10"/>
          </p:nvPr>
        </p:nvSpPr>
        <p:spPr/>
        <p:txBody>
          <a:bodyPr/>
          <a:lstStyle/>
          <a:p>
            <a:fld id="{4E68314D-B755-EE4B-9620-4587BC9E2AEF}" type="datetimeFigureOut">
              <a:rPr lang="en-US" smtClean="0"/>
              <a:t>8/12/25</a:t>
            </a:fld>
            <a:endParaRPr lang="en-US"/>
          </a:p>
        </p:txBody>
      </p:sp>
      <p:sp>
        <p:nvSpPr>
          <p:cNvPr id="8" name="Footer Placeholder 7">
            <a:extLst>
              <a:ext uri="{FF2B5EF4-FFF2-40B4-BE49-F238E27FC236}">
                <a16:creationId xmlns:a16="http://schemas.microsoft.com/office/drawing/2014/main" id="{312B68E0-EA13-3A30-0A34-2E9FBAC72EE3}"/>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704C6765-FE4E-0E75-18DF-338E791D10E4}"/>
              </a:ext>
            </a:extLst>
          </p:cNvPr>
          <p:cNvSpPr>
            <a:spLocks noGrp="1"/>
          </p:cNvSpPr>
          <p:nvPr>
            <p:ph type="sldNum" sz="quarter" idx="12"/>
          </p:nvPr>
        </p:nvSpPr>
        <p:spPr/>
        <p:txBody>
          <a:bodyPr/>
          <a:lstStyle/>
          <a:p>
            <a:fld id="{8C3DE337-36A2-494A-83E4-6B899F357DD7}" type="slidenum">
              <a:rPr lang="en-US" smtClean="0"/>
              <a:t>‹#›</a:t>
            </a:fld>
            <a:endParaRPr lang="en-US"/>
          </a:p>
        </p:txBody>
      </p:sp>
    </p:spTree>
    <p:extLst>
      <p:ext uri="{BB962C8B-B14F-4D97-AF65-F5344CB8AC3E}">
        <p14:creationId xmlns:p14="http://schemas.microsoft.com/office/powerpoint/2010/main" val="261000722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7EEDAA-5381-8449-76D5-2319E139E536}"/>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1679EC7E-7D90-602A-91B2-BC38E56A1634}"/>
              </a:ext>
            </a:extLst>
          </p:cNvPr>
          <p:cNvSpPr>
            <a:spLocks noGrp="1"/>
          </p:cNvSpPr>
          <p:nvPr>
            <p:ph type="dt" sz="half" idx="10"/>
          </p:nvPr>
        </p:nvSpPr>
        <p:spPr/>
        <p:txBody>
          <a:bodyPr/>
          <a:lstStyle/>
          <a:p>
            <a:fld id="{4E68314D-B755-EE4B-9620-4587BC9E2AEF}" type="datetimeFigureOut">
              <a:rPr lang="en-US" smtClean="0"/>
              <a:t>8/12/25</a:t>
            </a:fld>
            <a:endParaRPr lang="en-US"/>
          </a:p>
        </p:txBody>
      </p:sp>
      <p:sp>
        <p:nvSpPr>
          <p:cNvPr id="4" name="Footer Placeholder 3">
            <a:extLst>
              <a:ext uri="{FF2B5EF4-FFF2-40B4-BE49-F238E27FC236}">
                <a16:creationId xmlns:a16="http://schemas.microsoft.com/office/drawing/2014/main" id="{07D30085-DC38-8DCA-6882-A98CF6887523}"/>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CC63CED3-9409-F881-2312-AB0C4D21328D}"/>
              </a:ext>
            </a:extLst>
          </p:cNvPr>
          <p:cNvSpPr>
            <a:spLocks noGrp="1"/>
          </p:cNvSpPr>
          <p:nvPr>
            <p:ph type="sldNum" sz="quarter" idx="12"/>
          </p:nvPr>
        </p:nvSpPr>
        <p:spPr/>
        <p:txBody>
          <a:bodyPr/>
          <a:lstStyle/>
          <a:p>
            <a:fld id="{8C3DE337-36A2-494A-83E4-6B899F357DD7}" type="slidenum">
              <a:rPr lang="en-US" smtClean="0"/>
              <a:t>‹#›</a:t>
            </a:fld>
            <a:endParaRPr lang="en-US"/>
          </a:p>
        </p:txBody>
      </p:sp>
    </p:spTree>
    <p:extLst>
      <p:ext uri="{BB962C8B-B14F-4D97-AF65-F5344CB8AC3E}">
        <p14:creationId xmlns:p14="http://schemas.microsoft.com/office/powerpoint/2010/main" val="134404753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BEC27700-1D29-2256-9947-4A137EC8D643}"/>
              </a:ext>
            </a:extLst>
          </p:cNvPr>
          <p:cNvSpPr>
            <a:spLocks noGrp="1"/>
          </p:cNvSpPr>
          <p:nvPr>
            <p:ph type="dt" sz="half" idx="10"/>
          </p:nvPr>
        </p:nvSpPr>
        <p:spPr/>
        <p:txBody>
          <a:bodyPr/>
          <a:lstStyle/>
          <a:p>
            <a:fld id="{4E68314D-B755-EE4B-9620-4587BC9E2AEF}" type="datetimeFigureOut">
              <a:rPr lang="en-US" smtClean="0"/>
              <a:t>8/12/25</a:t>
            </a:fld>
            <a:endParaRPr lang="en-US"/>
          </a:p>
        </p:txBody>
      </p:sp>
      <p:sp>
        <p:nvSpPr>
          <p:cNvPr id="3" name="Footer Placeholder 2">
            <a:extLst>
              <a:ext uri="{FF2B5EF4-FFF2-40B4-BE49-F238E27FC236}">
                <a16:creationId xmlns:a16="http://schemas.microsoft.com/office/drawing/2014/main" id="{65AECC54-5B5B-AC5F-0880-3DD5E6EEC8E4}"/>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6F7A2F09-9D98-161F-85A2-EC3D7B639E2F}"/>
              </a:ext>
            </a:extLst>
          </p:cNvPr>
          <p:cNvSpPr>
            <a:spLocks noGrp="1"/>
          </p:cNvSpPr>
          <p:nvPr>
            <p:ph type="sldNum" sz="quarter" idx="12"/>
          </p:nvPr>
        </p:nvSpPr>
        <p:spPr/>
        <p:txBody>
          <a:bodyPr/>
          <a:lstStyle/>
          <a:p>
            <a:fld id="{8C3DE337-36A2-494A-83E4-6B899F357DD7}" type="slidenum">
              <a:rPr lang="en-US" smtClean="0"/>
              <a:t>‹#›</a:t>
            </a:fld>
            <a:endParaRPr lang="en-US"/>
          </a:p>
        </p:txBody>
      </p:sp>
    </p:spTree>
    <p:extLst>
      <p:ext uri="{BB962C8B-B14F-4D97-AF65-F5344CB8AC3E}">
        <p14:creationId xmlns:p14="http://schemas.microsoft.com/office/powerpoint/2010/main" val="260658719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F723F4-1E32-31AC-9A2F-7E659E04CC6B}"/>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25AC777D-358F-8477-E506-6B1DCE32EAD9}"/>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D6D5F2C3-4D1C-227C-08E6-BA873F4D1B2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EB02C82B-F383-8CAC-3802-2E021C005D75}"/>
              </a:ext>
            </a:extLst>
          </p:cNvPr>
          <p:cNvSpPr>
            <a:spLocks noGrp="1"/>
          </p:cNvSpPr>
          <p:nvPr>
            <p:ph type="dt" sz="half" idx="10"/>
          </p:nvPr>
        </p:nvSpPr>
        <p:spPr/>
        <p:txBody>
          <a:bodyPr/>
          <a:lstStyle/>
          <a:p>
            <a:fld id="{4E68314D-B755-EE4B-9620-4587BC9E2AEF}" type="datetimeFigureOut">
              <a:rPr lang="en-US" smtClean="0"/>
              <a:t>8/12/25</a:t>
            </a:fld>
            <a:endParaRPr lang="en-US"/>
          </a:p>
        </p:txBody>
      </p:sp>
      <p:sp>
        <p:nvSpPr>
          <p:cNvPr id="6" name="Footer Placeholder 5">
            <a:extLst>
              <a:ext uri="{FF2B5EF4-FFF2-40B4-BE49-F238E27FC236}">
                <a16:creationId xmlns:a16="http://schemas.microsoft.com/office/drawing/2014/main" id="{18234D27-CE71-D028-DCAA-E434876AE8F3}"/>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B7A19121-8145-8F0A-B6C0-2FA0E99CC186}"/>
              </a:ext>
            </a:extLst>
          </p:cNvPr>
          <p:cNvSpPr>
            <a:spLocks noGrp="1"/>
          </p:cNvSpPr>
          <p:nvPr>
            <p:ph type="sldNum" sz="quarter" idx="12"/>
          </p:nvPr>
        </p:nvSpPr>
        <p:spPr/>
        <p:txBody>
          <a:bodyPr/>
          <a:lstStyle/>
          <a:p>
            <a:fld id="{8C3DE337-36A2-494A-83E4-6B899F357DD7}" type="slidenum">
              <a:rPr lang="en-US" smtClean="0"/>
              <a:t>‹#›</a:t>
            </a:fld>
            <a:endParaRPr lang="en-US"/>
          </a:p>
        </p:txBody>
      </p:sp>
    </p:spTree>
    <p:extLst>
      <p:ext uri="{BB962C8B-B14F-4D97-AF65-F5344CB8AC3E}">
        <p14:creationId xmlns:p14="http://schemas.microsoft.com/office/powerpoint/2010/main" val="110774000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0458ED-4E18-E384-39CB-C97A4FCC6344}"/>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E97161A9-0C46-C6AF-0437-4D266B1C8B54}"/>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288147BB-85F2-2078-92B9-DDBB1543745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DE7B1320-3416-AE38-8B4A-700E46B9E586}"/>
              </a:ext>
            </a:extLst>
          </p:cNvPr>
          <p:cNvSpPr>
            <a:spLocks noGrp="1"/>
          </p:cNvSpPr>
          <p:nvPr>
            <p:ph type="dt" sz="half" idx="10"/>
          </p:nvPr>
        </p:nvSpPr>
        <p:spPr/>
        <p:txBody>
          <a:bodyPr/>
          <a:lstStyle/>
          <a:p>
            <a:fld id="{4E68314D-B755-EE4B-9620-4587BC9E2AEF}" type="datetimeFigureOut">
              <a:rPr lang="en-US" smtClean="0"/>
              <a:t>8/12/25</a:t>
            </a:fld>
            <a:endParaRPr lang="en-US"/>
          </a:p>
        </p:txBody>
      </p:sp>
      <p:sp>
        <p:nvSpPr>
          <p:cNvPr id="6" name="Footer Placeholder 5">
            <a:extLst>
              <a:ext uri="{FF2B5EF4-FFF2-40B4-BE49-F238E27FC236}">
                <a16:creationId xmlns:a16="http://schemas.microsoft.com/office/drawing/2014/main" id="{C9EB1E7A-F002-88F6-3BA4-F608801C3F4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30A7F140-3BA6-FA2C-E6D5-17F765005CF4}"/>
              </a:ext>
            </a:extLst>
          </p:cNvPr>
          <p:cNvSpPr>
            <a:spLocks noGrp="1"/>
          </p:cNvSpPr>
          <p:nvPr>
            <p:ph type="sldNum" sz="quarter" idx="12"/>
          </p:nvPr>
        </p:nvSpPr>
        <p:spPr/>
        <p:txBody>
          <a:bodyPr/>
          <a:lstStyle/>
          <a:p>
            <a:fld id="{8C3DE337-36A2-494A-83E4-6B899F357DD7}" type="slidenum">
              <a:rPr lang="en-US" smtClean="0"/>
              <a:t>‹#›</a:t>
            </a:fld>
            <a:endParaRPr lang="en-US"/>
          </a:p>
        </p:txBody>
      </p:sp>
    </p:spTree>
    <p:extLst>
      <p:ext uri="{BB962C8B-B14F-4D97-AF65-F5344CB8AC3E}">
        <p14:creationId xmlns:p14="http://schemas.microsoft.com/office/powerpoint/2010/main" val="364016463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492B4775-6BD2-ACD2-3AE4-83E2F24F4465}"/>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F31B5D26-488F-DAFF-0B0E-A3FEADE2F0D5}"/>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752CF0C-C3DB-6EC6-4270-493D81A73279}"/>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4E68314D-B755-EE4B-9620-4587BC9E2AEF}" type="datetimeFigureOut">
              <a:rPr lang="en-US" smtClean="0"/>
              <a:t>8/12/25</a:t>
            </a:fld>
            <a:endParaRPr lang="en-US"/>
          </a:p>
        </p:txBody>
      </p:sp>
      <p:sp>
        <p:nvSpPr>
          <p:cNvPr id="5" name="Footer Placeholder 4">
            <a:extLst>
              <a:ext uri="{FF2B5EF4-FFF2-40B4-BE49-F238E27FC236}">
                <a16:creationId xmlns:a16="http://schemas.microsoft.com/office/drawing/2014/main" id="{159B09E1-91C3-E917-2BBB-CCEFDB5682D6}"/>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E8401C4F-04D2-756E-0403-8522D801A7B3}"/>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8C3DE337-36A2-494A-83E4-6B899F357DD7}" type="slidenum">
              <a:rPr lang="en-US" smtClean="0"/>
              <a:t>‹#›</a:t>
            </a:fld>
            <a:endParaRPr lang="en-US"/>
          </a:p>
        </p:txBody>
      </p:sp>
    </p:spTree>
    <p:extLst>
      <p:ext uri="{BB962C8B-B14F-4D97-AF65-F5344CB8AC3E}">
        <p14:creationId xmlns:p14="http://schemas.microsoft.com/office/powerpoint/2010/main" val="99610976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9.m4a"/><Relationship Id="rId1" Type="http://schemas.openxmlformats.org/officeDocument/2006/relationships/audio" Target="NULL" TargetMode="External"/><Relationship Id="rId4" Type="http://schemas.openxmlformats.org/officeDocument/2006/relationships/image" Target="../media/image2.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9.m4a"/><Relationship Id="rId1" Type="http://schemas.openxmlformats.org/officeDocument/2006/relationships/audio" Target="NULL" TargetMode="External"/><Relationship Id="rId4" Type="http://schemas.openxmlformats.org/officeDocument/2006/relationships/image" Target="../media/image2.pn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9.m4a"/><Relationship Id="rId1" Type="http://schemas.openxmlformats.org/officeDocument/2006/relationships/audio" Target="NULL" TargetMode="External"/><Relationship Id="rId4" Type="http://schemas.openxmlformats.org/officeDocument/2006/relationships/image" Target="../media/image2.pn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9.m4a"/><Relationship Id="rId1" Type="http://schemas.openxmlformats.org/officeDocument/2006/relationships/audio" Target="NULL" TargetMode="External"/><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m4a"/><Relationship Id="rId1" Type="http://schemas.microsoft.com/office/2007/relationships/media" Target="../media/media1.m4a"/><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9.m4a"/><Relationship Id="rId1" Type="http://schemas.openxmlformats.org/officeDocument/2006/relationships/audio" Target="NULL" TargetMode="External"/><Relationship Id="rId4" Type="http://schemas.openxmlformats.org/officeDocument/2006/relationships/image" Target="../media/image2.png"/></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9.m4a"/><Relationship Id="rId1" Type="http://schemas.openxmlformats.org/officeDocument/2006/relationships/audio" Target="NULL" TargetMode="External"/><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2.m4a"/><Relationship Id="rId1" Type="http://schemas.microsoft.com/office/2007/relationships/media" Target="../media/media2.m4a"/><Relationship Id="rId4" Type="http://schemas.openxmlformats.org/officeDocument/2006/relationships/image" Target="../media/image2.png"/></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0.m4a"/><Relationship Id="rId1" Type="http://schemas.microsoft.com/office/2007/relationships/media" Target="../media/media10.m4a"/><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4.m4a"/><Relationship Id="rId1" Type="http://schemas.microsoft.com/office/2007/relationships/media" Target="../media/media4.m4a"/><Relationship Id="rId4" Type="http://schemas.openxmlformats.org/officeDocument/2006/relationships/image" Target="../media/image2.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6.m4a"/><Relationship Id="rId1" Type="http://schemas.microsoft.com/office/2007/relationships/media" Target="../media/media6.m4a"/><Relationship Id="rId4" Type="http://schemas.openxmlformats.org/officeDocument/2006/relationships/image" Target="../media/image2.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8.m4a"/><Relationship Id="rId1" Type="http://schemas.openxmlformats.org/officeDocument/2006/relationships/audio" Target="NULL" TargetMode="External"/><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11E6F9-48A4-0F48-121D-CA789C12D048}"/>
              </a:ext>
            </a:extLst>
          </p:cNvPr>
          <p:cNvSpPr>
            <a:spLocks noGrp="1"/>
          </p:cNvSpPr>
          <p:nvPr>
            <p:ph type="ctrTitle"/>
          </p:nvPr>
        </p:nvSpPr>
        <p:spPr>
          <a:xfrm>
            <a:off x="1603899" y="3181982"/>
            <a:ext cx="9144000" cy="2387600"/>
          </a:xfrm>
        </p:spPr>
        <p:txBody>
          <a:bodyPr>
            <a:normAutofit fontScale="90000"/>
          </a:bodyPr>
          <a:lstStyle/>
          <a:p>
            <a:r>
              <a:rPr lang="en-US" dirty="0"/>
              <a:t>Division from 81</a:t>
            </a:r>
            <a:br>
              <a:rPr lang="en-US" dirty="0"/>
            </a:br>
            <a:br>
              <a:rPr lang="en-US" dirty="0"/>
            </a:br>
            <a:r>
              <a:rPr lang="en-US" dirty="0"/>
              <a:t>Lesson 31</a:t>
            </a:r>
          </a:p>
        </p:txBody>
      </p:sp>
      <p:pic>
        <p:nvPicPr>
          <p:cNvPr id="4" name="Picture 3">
            <a:extLst>
              <a:ext uri="{FF2B5EF4-FFF2-40B4-BE49-F238E27FC236}">
                <a16:creationId xmlns:a16="http://schemas.microsoft.com/office/drawing/2014/main" id="{5E43EB96-1EA1-4A1E-9C9A-92583C5F9E90}"/>
              </a:ext>
            </a:extLst>
          </p:cNvPr>
          <p:cNvPicPr>
            <a:picLocks noChangeAspect="1"/>
          </p:cNvPicPr>
          <p:nvPr/>
        </p:nvPicPr>
        <p:blipFill>
          <a:blip r:embed="rId2"/>
          <a:stretch>
            <a:fillRect/>
          </a:stretch>
        </p:blipFill>
        <p:spPr>
          <a:xfrm>
            <a:off x="834400" y="1480928"/>
            <a:ext cx="11021293" cy="1004820"/>
          </a:xfrm>
          <a:prstGeom prst="rect">
            <a:avLst/>
          </a:prstGeom>
        </p:spPr>
      </p:pic>
    </p:spTree>
    <p:extLst>
      <p:ext uri="{BB962C8B-B14F-4D97-AF65-F5344CB8AC3E}">
        <p14:creationId xmlns:p14="http://schemas.microsoft.com/office/powerpoint/2010/main" val="2795892764"/>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9</a:t>
            </a:r>
          </a:p>
        </p:txBody>
      </p:sp>
      <p:pic>
        <p:nvPicPr>
          <p:cNvPr id="23" name="Audio 22">
            <a:extLst>
              <a:ext uri="{FF2B5EF4-FFF2-40B4-BE49-F238E27FC236}">
                <a16:creationId xmlns:a16="http://schemas.microsoft.com/office/drawing/2014/main" id="{FF64E367-22C3-7688-3965-E4DC1F9A43A2}"/>
              </a:ext>
            </a:extLst>
          </p:cNvPr>
          <p:cNvPicPr>
            <a:picLocks noChangeAspect="1"/>
          </p:cNvPicPr>
          <p:nvPr>
            <a:audioFile r:link="rId1"/>
            <p:extLst>
              <p:ext uri="{DAA4B4D4-6D71-4841-9C94-3DE7FCFB9230}">
                <p14:media xmlns:p14="http://schemas.microsoft.com/office/powerpoint/2010/main" r:embed="rId2">
                  <p14:trim end="161.1062"/>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815460220"/>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23"/>
                </p:tgtEl>
              </p:cMediaNode>
            </p:audio>
          </p:childTnLst>
        </p:cTn>
      </p:par>
    </p:tnLst>
    <p:bldLst>
      <p:bldP spid="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56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8</a:t>
            </a:r>
          </a:p>
        </p:txBody>
      </p:sp>
      <p:pic>
        <p:nvPicPr>
          <p:cNvPr id="26" name="Audio 25">
            <a:extLst>
              <a:ext uri="{FF2B5EF4-FFF2-40B4-BE49-F238E27FC236}">
                <a16:creationId xmlns:a16="http://schemas.microsoft.com/office/drawing/2014/main" id="{8A50CFB3-6E4F-C080-CB73-E6B04C486B99}"/>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796457473"/>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6"/>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26"/>
                </p:tgtEl>
              </p:cMediaNode>
            </p:audio>
          </p:childTnLst>
        </p:cTn>
      </p:par>
    </p:tnLst>
    <p:bldLst>
      <p:bldP spid="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9</a:t>
            </a:r>
          </a:p>
        </p:txBody>
      </p:sp>
      <p:pic>
        <p:nvPicPr>
          <p:cNvPr id="23" name="Audio 22">
            <a:extLst>
              <a:ext uri="{FF2B5EF4-FFF2-40B4-BE49-F238E27FC236}">
                <a16:creationId xmlns:a16="http://schemas.microsoft.com/office/drawing/2014/main" id="{FF64E367-22C3-7688-3965-E4DC1F9A43A2}"/>
              </a:ext>
            </a:extLst>
          </p:cNvPr>
          <p:cNvPicPr>
            <a:picLocks noChangeAspect="1"/>
          </p:cNvPicPr>
          <p:nvPr>
            <a:audioFile r:link="rId1"/>
            <p:extLst>
              <p:ext uri="{DAA4B4D4-6D71-4841-9C94-3DE7FCFB9230}">
                <p14:media xmlns:p14="http://schemas.microsoft.com/office/powerpoint/2010/main" r:embed="rId2">
                  <p14:trim end="161.1062"/>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514037360"/>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23"/>
                </p:tgtEl>
              </p:cMediaNode>
            </p:audio>
          </p:childTnLst>
        </p:cTn>
      </p:par>
    </p:tnLst>
    <p:bldLst>
      <p:bldP spid="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4</a:t>
            </a:r>
          </a:p>
        </p:txBody>
      </p:sp>
      <p:pic>
        <p:nvPicPr>
          <p:cNvPr id="25" name="Audio 24">
            <a:extLst>
              <a:ext uri="{FF2B5EF4-FFF2-40B4-BE49-F238E27FC236}">
                <a16:creationId xmlns:a16="http://schemas.microsoft.com/office/drawing/2014/main" id="{C7C3A155-70B4-E4FC-1464-DF7504EAE7C6}"/>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360317225"/>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5"/>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25"/>
                </p:tgtEl>
              </p:cMediaNode>
            </p:audio>
          </p:childTnLst>
        </p:cTn>
      </p:par>
    </p:tnLst>
    <p:bldLst>
      <p:bldP spid="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4</a:t>
            </a:r>
          </a:p>
        </p:txBody>
      </p:sp>
      <p:pic>
        <p:nvPicPr>
          <p:cNvPr id="24" name="Audio 23">
            <a:extLst>
              <a:ext uri="{FF2B5EF4-FFF2-40B4-BE49-F238E27FC236}">
                <a16:creationId xmlns:a16="http://schemas.microsoft.com/office/drawing/2014/main" id="{F747227B-660E-AB7D-EA82-ED5F3A2E73E6}"/>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9732423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4"/>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24"/>
                </p:tgtEl>
              </p:cMediaNode>
            </p:audio>
          </p:childTnLst>
        </p:cTn>
      </p:par>
    </p:tnLst>
    <p:bldLst>
      <p:bldP spid="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A254CBE-15F3-5B9B-8434-A4B4972359B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A7E94BC-13B3-B9E4-B8ED-E48FCAE4C677}"/>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CEC39DAA-9AED-3CE2-5307-48D56B9862A9}"/>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4</a:t>
            </a:r>
          </a:p>
        </p:txBody>
      </p:sp>
      <p:pic>
        <p:nvPicPr>
          <p:cNvPr id="25" name="Audio 24">
            <a:extLst>
              <a:ext uri="{FF2B5EF4-FFF2-40B4-BE49-F238E27FC236}">
                <a16:creationId xmlns:a16="http://schemas.microsoft.com/office/drawing/2014/main" id="{0943B6CE-B0EB-72C2-4614-8C851FB5E3A7}"/>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37188010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5"/>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25"/>
                </p:tgtEl>
              </p:cMediaNode>
            </p:audio>
          </p:childTnLst>
        </p:cTn>
      </p:par>
    </p:tnLst>
    <p:bldLst>
      <p:bldP spid="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C775CA1-1955-2E26-1F8D-2B0E0DF6E0F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40DEAD8-801D-3334-9CB9-898F5C27C6C0}"/>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0191A64-DF77-4B31-EAA5-9F19E5137E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4</a:t>
            </a:r>
          </a:p>
        </p:txBody>
      </p:sp>
      <p:pic>
        <p:nvPicPr>
          <p:cNvPr id="24" name="Audio 23">
            <a:extLst>
              <a:ext uri="{FF2B5EF4-FFF2-40B4-BE49-F238E27FC236}">
                <a16:creationId xmlns:a16="http://schemas.microsoft.com/office/drawing/2014/main" id="{3490BDCC-C0A2-9183-A6F6-5811DBA7DF8A}"/>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625787120"/>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4"/>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24"/>
                </p:tgtEl>
              </p:cMediaNode>
            </p:audio>
          </p:childTnLst>
        </p:cTn>
      </p:par>
    </p:tnLst>
    <p:bldLst>
      <p:bldP spid="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9</a:t>
            </a:r>
          </a:p>
        </p:txBody>
      </p:sp>
      <p:pic>
        <p:nvPicPr>
          <p:cNvPr id="23" name="Audio 22">
            <a:extLst>
              <a:ext uri="{FF2B5EF4-FFF2-40B4-BE49-F238E27FC236}">
                <a16:creationId xmlns:a16="http://schemas.microsoft.com/office/drawing/2014/main" id="{FF64E367-22C3-7688-3965-E4DC1F9A43A2}"/>
              </a:ext>
            </a:extLst>
          </p:cNvPr>
          <p:cNvPicPr>
            <a:picLocks noChangeAspect="1"/>
          </p:cNvPicPr>
          <p:nvPr>
            <a:audioFile r:link="rId1"/>
            <p:extLst>
              <p:ext uri="{DAA4B4D4-6D71-4841-9C94-3DE7FCFB9230}">
                <p14:media xmlns:p14="http://schemas.microsoft.com/office/powerpoint/2010/main" r:embed="rId2">
                  <p14:trim end="161.1062"/>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659027829"/>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23"/>
                </p:tgtEl>
              </p:cMediaNode>
            </p:audio>
          </p:childTnLst>
        </p:cTn>
      </p:par>
    </p:tnLst>
    <p:bldLst>
      <p:bldP spid="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56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8</a:t>
            </a:r>
          </a:p>
        </p:txBody>
      </p:sp>
      <p:pic>
        <p:nvPicPr>
          <p:cNvPr id="26" name="Audio 25">
            <a:extLst>
              <a:ext uri="{FF2B5EF4-FFF2-40B4-BE49-F238E27FC236}">
                <a16:creationId xmlns:a16="http://schemas.microsoft.com/office/drawing/2014/main" id="{8A50CFB3-6E4F-C080-CB73-E6B04C486B99}"/>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041856112"/>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6"/>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26"/>
                </p:tgtEl>
              </p:cMediaNode>
            </p:audio>
          </p:childTnLst>
        </p:cTn>
      </p:par>
    </p:tnLst>
    <p:bldLst>
      <p:bldP spid="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9</a:t>
            </a:r>
          </a:p>
        </p:txBody>
      </p:sp>
      <p:pic>
        <p:nvPicPr>
          <p:cNvPr id="23" name="Audio 22">
            <a:extLst>
              <a:ext uri="{FF2B5EF4-FFF2-40B4-BE49-F238E27FC236}">
                <a16:creationId xmlns:a16="http://schemas.microsoft.com/office/drawing/2014/main" id="{FF64E367-22C3-7688-3965-E4DC1F9A43A2}"/>
              </a:ext>
            </a:extLst>
          </p:cNvPr>
          <p:cNvPicPr>
            <a:picLocks noChangeAspect="1"/>
          </p:cNvPicPr>
          <p:nvPr>
            <a:audioFile r:link="rId1"/>
            <p:extLst>
              <p:ext uri="{DAA4B4D4-6D71-4841-9C94-3DE7FCFB9230}">
                <p14:media xmlns:p14="http://schemas.microsoft.com/office/powerpoint/2010/main" r:embed="rId2">
                  <p14:trim end="161.1062"/>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166825315"/>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23"/>
                </p:tgtEl>
              </p:cMediaNode>
            </p:audio>
          </p:childTnLst>
        </p:cTn>
      </p:par>
    </p:tnLst>
    <p:bldLst>
      <p:bldP spid="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2C20D6E-FA57-529D-1DC8-ADE872B24B13}"/>
              </a:ext>
            </a:extLst>
          </p:cNvPr>
          <p:cNvSpPr txBox="1"/>
          <p:nvPr/>
        </p:nvSpPr>
        <p:spPr>
          <a:xfrm>
            <a:off x="1094678" y="1366897"/>
            <a:ext cx="10002644" cy="2554545"/>
          </a:xfrm>
          <a:prstGeom prst="rect">
            <a:avLst/>
          </a:prstGeom>
          <a:noFill/>
        </p:spPr>
        <p:txBody>
          <a:bodyPr wrap="square" rtlCol="0">
            <a:spAutoFit/>
          </a:bodyPr>
          <a:lstStyle/>
          <a:p>
            <a:pPr algn="ctr"/>
            <a:endParaRPr lang="en-US" sz="3200" b="0" i="0" u="none" strike="noStrike" dirty="0">
              <a:solidFill>
                <a:srgbClr val="212121"/>
              </a:solidFill>
              <a:effectLst/>
              <a:latin typeface="Calibri" panose="020F0502020204030204" pitchFamily="34" charset="0"/>
            </a:endParaRPr>
          </a:p>
          <a:p>
            <a:pPr algn="ctr"/>
            <a:r>
              <a:rPr lang="en-US" sz="3200" b="0" i="0" u="none" strike="noStrike" dirty="0">
                <a:solidFill>
                  <a:srgbClr val="212121"/>
                </a:solidFill>
                <a:effectLst/>
                <a:latin typeface="Calibri" panose="020F0502020204030204" pitchFamily="34" charset="0"/>
              </a:rPr>
              <a:t> Math problems and answers will </a:t>
            </a:r>
            <a:r>
              <a:rPr lang="en-US" sz="3200" dirty="0">
                <a:solidFill>
                  <a:srgbClr val="212121"/>
                </a:solidFill>
                <a:latin typeface="Calibri" panose="020F0502020204030204" pitchFamily="34" charset="0"/>
              </a:rPr>
              <a:t>be presented by </a:t>
            </a:r>
            <a:r>
              <a:rPr lang="en-US" sz="3200" b="0" i="0" u="none" strike="noStrike" dirty="0">
                <a:solidFill>
                  <a:srgbClr val="212121"/>
                </a:solidFill>
                <a:effectLst/>
                <a:latin typeface="Calibri" panose="020F0502020204030204" pitchFamily="34" charset="0"/>
              </a:rPr>
              <a:t>the smartboard. It is your job to beat the smartboard and write down the answer before it is given. Let’s get started. Ready. Begin.</a:t>
            </a:r>
            <a:endParaRPr lang="en-US" sz="3200" dirty="0"/>
          </a:p>
        </p:txBody>
      </p:sp>
      <p:pic>
        <p:nvPicPr>
          <p:cNvPr id="9" name="Audio 8">
            <a:extLst>
              <a:ext uri="{FF2B5EF4-FFF2-40B4-BE49-F238E27FC236}">
                <a16:creationId xmlns:a16="http://schemas.microsoft.com/office/drawing/2014/main" id="{9A0A7FB4-3A5D-ACC2-CD88-A67A37B1FEF3}"/>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027169660"/>
      </p:ext>
    </p:extLst>
  </p:cSld>
  <p:clrMapOvr>
    <a:masterClrMapping/>
  </p:clrMapOvr>
  <mc:AlternateContent xmlns:mc="http://schemas.openxmlformats.org/markup-compatibility/2006" xmlns:p14="http://schemas.microsoft.com/office/powerpoint/2010/main">
    <mc:Choice Requires="p14">
      <p:transition p14:dur="0" advClick="0" advTm="11317"/>
    </mc:Choice>
    <mc:Fallback xmlns="">
      <p:transition advClick="0" advTm="1131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9"/>
                </p:tgtEl>
              </p:cMediaNode>
            </p:audio>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4</a:t>
            </a:r>
          </a:p>
        </p:txBody>
      </p:sp>
      <p:pic>
        <p:nvPicPr>
          <p:cNvPr id="25" name="Audio 24">
            <a:extLst>
              <a:ext uri="{FF2B5EF4-FFF2-40B4-BE49-F238E27FC236}">
                <a16:creationId xmlns:a16="http://schemas.microsoft.com/office/drawing/2014/main" id="{C7C3A155-70B4-E4FC-1464-DF7504EAE7C6}"/>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575322426"/>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5"/>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25"/>
                </p:tgtEl>
              </p:cMediaNode>
            </p:audio>
          </p:childTnLst>
        </p:cTn>
      </p:par>
    </p:tnLst>
    <p:bldLst>
      <p:bldP spid="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56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8</a:t>
            </a:r>
          </a:p>
        </p:txBody>
      </p:sp>
      <p:pic>
        <p:nvPicPr>
          <p:cNvPr id="26" name="Audio 25">
            <a:extLst>
              <a:ext uri="{FF2B5EF4-FFF2-40B4-BE49-F238E27FC236}">
                <a16:creationId xmlns:a16="http://schemas.microsoft.com/office/drawing/2014/main" id="{8A50CFB3-6E4F-C080-CB73-E6B04C486B99}"/>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387852871"/>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6"/>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26"/>
                </p:tgtEl>
              </p:cMediaNode>
            </p:audio>
          </p:childTnLst>
        </p:cTn>
      </p:par>
    </p:tnLst>
    <p:bldLst>
      <p:bldP spid="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4</a:t>
            </a:r>
          </a:p>
        </p:txBody>
      </p:sp>
      <p:pic>
        <p:nvPicPr>
          <p:cNvPr id="24" name="Audio 23">
            <a:extLst>
              <a:ext uri="{FF2B5EF4-FFF2-40B4-BE49-F238E27FC236}">
                <a16:creationId xmlns:a16="http://schemas.microsoft.com/office/drawing/2014/main" id="{F747227B-660E-AB7D-EA82-ED5F3A2E73E6}"/>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858148772"/>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4"/>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24"/>
                </p:tgtEl>
              </p:cMediaNode>
            </p:audio>
          </p:childTnLst>
        </p:cTn>
      </p:par>
    </p:tnLst>
    <p:bldLst>
      <p:bldP spid="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B762401-A571-A4F2-C245-13E7470CAEC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7994F32-3BB1-4A20-FDD8-03FEB469C8A1}"/>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56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A38E0597-1A79-F925-8EED-66D739790A74}"/>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8</a:t>
            </a:r>
          </a:p>
        </p:txBody>
      </p:sp>
      <p:pic>
        <p:nvPicPr>
          <p:cNvPr id="26" name="Audio 25">
            <a:extLst>
              <a:ext uri="{FF2B5EF4-FFF2-40B4-BE49-F238E27FC236}">
                <a16:creationId xmlns:a16="http://schemas.microsoft.com/office/drawing/2014/main" id="{C42B4522-77D9-DE1A-9932-F32E79317622}"/>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02174280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6"/>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26"/>
                </p:tgtEl>
              </p:cMediaNode>
            </p:audio>
          </p:childTnLst>
        </p:cTn>
      </p:par>
    </p:tnLst>
    <p:bldLst>
      <p:bldP spid="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6C121F0-C6BF-5FDD-8320-BF9AEF8A6A1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A180E4C-111F-8908-8FF0-B1E552BBAC63}"/>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B200A270-E375-A52B-319A-3651EA317AA1}"/>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4</a:t>
            </a:r>
          </a:p>
        </p:txBody>
      </p:sp>
      <p:pic>
        <p:nvPicPr>
          <p:cNvPr id="24" name="Audio 23">
            <a:extLst>
              <a:ext uri="{FF2B5EF4-FFF2-40B4-BE49-F238E27FC236}">
                <a16:creationId xmlns:a16="http://schemas.microsoft.com/office/drawing/2014/main" id="{C035E1C0-0684-7B18-154B-DE48F6B3FB37}"/>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597109906"/>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4"/>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24"/>
                </p:tgtEl>
              </p:cMediaNode>
            </p:audio>
          </p:childTnLst>
        </p:cTn>
      </p:par>
    </p:tnLst>
    <p:bldLst>
      <p:bldP spid="3"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4</a:t>
            </a:r>
          </a:p>
        </p:txBody>
      </p:sp>
      <p:pic>
        <p:nvPicPr>
          <p:cNvPr id="25" name="Audio 24">
            <a:extLst>
              <a:ext uri="{FF2B5EF4-FFF2-40B4-BE49-F238E27FC236}">
                <a16:creationId xmlns:a16="http://schemas.microsoft.com/office/drawing/2014/main" id="{C7C3A155-70B4-E4FC-1464-DF7504EAE7C6}"/>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908557213"/>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5"/>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25"/>
                </p:tgtEl>
              </p:cMediaNode>
            </p:audio>
          </p:childTnLst>
        </p:cTn>
      </p:par>
    </p:tnLst>
    <p:bldLst>
      <p:bldP spid="3"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9</a:t>
            </a:r>
          </a:p>
        </p:txBody>
      </p:sp>
      <p:pic>
        <p:nvPicPr>
          <p:cNvPr id="23" name="Audio 22">
            <a:extLst>
              <a:ext uri="{FF2B5EF4-FFF2-40B4-BE49-F238E27FC236}">
                <a16:creationId xmlns:a16="http://schemas.microsoft.com/office/drawing/2014/main" id="{FF64E367-22C3-7688-3965-E4DC1F9A43A2}"/>
              </a:ext>
            </a:extLst>
          </p:cNvPr>
          <p:cNvPicPr>
            <a:picLocks noChangeAspect="1"/>
          </p:cNvPicPr>
          <p:nvPr>
            <a:audioFile r:link="rId1"/>
            <p:extLst>
              <p:ext uri="{DAA4B4D4-6D71-4841-9C94-3DE7FCFB9230}">
                <p14:media xmlns:p14="http://schemas.microsoft.com/office/powerpoint/2010/main" r:embed="rId2">
                  <p14:trim end="161.1062"/>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29773985"/>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23"/>
                </p:tgtEl>
              </p:cMediaNode>
            </p:audio>
          </p:childTnLst>
        </p:cTn>
      </p:par>
    </p:tnLst>
    <p:bldLst>
      <p:bldP spid="3"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4</a:t>
            </a:r>
          </a:p>
        </p:txBody>
      </p:sp>
      <p:pic>
        <p:nvPicPr>
          <p:cNvPr id="24" name="Audio 23">
            <a:extLst>
              <a:ext uri="{FF2B5EF4-FFF2-40B4-BE49-F238E27FC236}">
                <a16:creationId xmlns:a16="http://schemas.microsoft.com/office/drawing/2014/main" id="{F747227B-660E-AB7D-EA82-ED5F3A2E73E6}"/>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579241841"/>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4"/>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24"/>
                </p:tgtEl>
              </p:cMediaNode>
            </p:audio>
          </p:childTnLst>
        </p:cTn>
      </p:par>
    </p:tnLst>
    <p:bldLst>
      <p:bldP spid="3"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56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8</a:t>
            </a:r>
          </a:p>
        </p:txBody>
      </p:sp>
      <p:pic>
        <p:nvPicPr>
          <p:cNvPr id="26" name="Audio 25">
            <a:extLst>
              <a:ext uri="{FF2B5EF4-FFF2-40B4-BE49-F238E27FC236}">
                <a16:creationId xmlns:a16="http://schemas.microsoft.com/office/drawing/2014/main" id="{8A50CFB3-6E4F-C080-CB73-E6B04C486B99}"/>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86375240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6"/>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26"/>
                </p:tgtEl>
              </p:cMediaNode>
            </p:audio>
          </p:childTnLst>
        </p:cTn>
      </p:par>
    </p:tnLst>
    <p:bldLst>
      <p:bldP spid="3"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9</a:t>
            </a:r>
          </a:p>
        </p:txBody>
      </p:sp>
      <p:pic>
        <p:nvPicPr>
          <p:cNvPr id="23" name="Audio 22">
            <a:extLst>
              <a:ext uri="{FF2B5EF4-FFF2-40B4-BE49-F238E27FC236}">
                <a16:creationId xmlns:a16="http://schemas.microsoft.com/office/drawing/2014/main" id="{FF64E367-22C3-7688-3965-E4DC1F9A43A2}"/>
              </a:ext>
            </a:extLst>
          </p:cNvPr>
          <p:cNvPicPr>
            <a:picLocks noChangeAspect="1"/>
          </p:cNvPicPr>
          <p:nvPr>
            <a:audioFile r:link="rId1"/>
            <p:extLst>
              <p:ext uri="{DAA4B4D4-6D71-4841-9C94-3DE7FCFB9230}">
                <p14:media xmlns:p14="http://schemas.microsoft.com/office/powerpoint/2010/main" r:embed="rId2">
                  <p14:trim end="161.1062"/>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32944803"/>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23"/>
                </p:tgtEl>
              </p:cMediaNode>
            </p:audio>
          </p:childTnLst>
        </p:cTn>
      </p:par>
    </p:tnLst>
    <p:bldLst>
      <p:bldP spid="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4 </a:t>
            </a:r>
          </a:p>
        </p:txBody>
      </p:sp>
      <p:pic>
        <p:nvPicPr>
          <p:cNvPr id="25" name="Audio 24">
            <a:extLst>
              <a:ext uri="{FF2B5EF4-FFF2-40B4-BE49-F238E27FC236}">
                <a16:creationId xmlns:a16="http://schemas.microsoft.com/office/drawing/2014/main" id="{6606C411-2C32-3B9C-6A0E-9B1BF7DD35D8}"/>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938654751"/>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25"/>
                </p:tgtEl>
              </p:cMediaNode>
            </p:audio>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4</a:t>
            </a:r>
          </a:p>
        </p:txBody>
      </p:sp>
      <p:pic>
        <p:nvPicPr>
          <p:cNvPr id="25" name="Audio 24">
            <a:extLst>
              <a:ext uri="{FF2B5EF4-FFF2-40B4-BE49-F238E27FC236}">
                <a16:creationId xmlns:a16="http://schemas.microsoft.com/office/drawing/2014/main" id="{C7C3A155-70B4-E4FC-1464-DF7504EAE7C6}"/>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089618272"/>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5"/>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25"/>
                </p:tgtEl>
              </p:cMediaNode>
            </p:audio>
          </p:childTnLst>
        </p:cTn>
      </p:par>
    </p:tnLst>
    <p:bldLst>
      <p:bldP spid="3"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5A51B83-A07F-C4DE-C413-CA65BF9492EA}"/>
            </a:ext>
          </a:extLst>
        </p:cNvPr>
        <p:cNvGrpSpPr/>
        <p:nvPr/>
      </p:nvGrpSpPr>
      <p:grpSpPr>
        <a:xfrm>
          <a:off x="0" y="0"/>
          <a:ext cx="0" cy="0"/>
          <a:chOff x="0" y="0"/>
          <a:chExt cx="0" cy="0"/>
        </a:xfrm>
      </p:grpSpPr>
      <p:sp>
        <p:nvSpPr>
          <p:cNvPr id="3" name="Content Placeholder 2">
            <a:extLst>
              <a:ext uri="{FF2B5EF4-FFF2-40B4-BE49-F238E27FC236}">
                <a16:creationId xmlns:a16="http://schemas.microsoft.com/office/drawing/2014/main" id="{A6FE7F18-6494-EE54-E57C-CDCD57EDF697}"/>
              </a:ext>
            </a:extLst>
          </p:cNvPr>
          <p:cNvSpPr>
            <a:spLocks noGrp="1"/>
          </p:cNvSpPr>
          <p:nvPr>
            <p:ph idx="1"/>
          </p:nvPr>
        </p:nvSpPr>
        <p:spPr>
          <a:xfrm>
            <a:off x="660763" y="587829"/>
            <a:ext cx="10870474" cy="6100354"/>
          </a:xfrm>
        </p:spPr>
        <p:txBody>
          <a:bodyPr>
            <a:normAutofit fontScale="77500" lnSpcReduction="20000"/>
          </a:bodyPr>
          <a:lstStyle/>
          <a:p>
            <a:pPr marL="0" indent="0" algn="ctr">
              <a:lnSpc>
                <a:spcPct val="120000"/>
              </a:lnSpc>
              <a:buNone/>
            </a:pPr>
            <a:r>
              <a:rPr lang="en-US" sz="5200" dirty="0">
                <a:latin typeface="Times New Roman" panose="02020603050405020304" pitchFamily="18" charset="0"/>
                <a:cs typeface="Times New Roman" panose="02020603050405020304" pitchFamily="18" charset="0"/>
              </a:rPr>
              <a:t>Now it is time to complete as many problems as you can. You will have 1 minute. Ready. Begin.</a:t>
            </a:r>
          </a:p>
          <a:p>
            <a:pPr marL="0" indent="0" algn="ctr">
              <a:lnSpc>
                <a:spcPct val="120000"/>
              </a:lnSpc>
              <a:buNone/>
            </a:pPr>
            <a:endParaRPr lang="en-US" sz="5200" dirty="0">
              <a:latin typeface="Times New Roman" panose="02020603050405020304" pitchFamily="18" charset="0"/>
              <a:cs typeface="Times New Roman" panose="02020603050405020304" pitchFamily="18" charset="0"/>
            </a:endParaRPr>
          </a:p>
          <a:p>
            <a:pPr marL="0" indent="0" algn="ctr">
              <a:lnSpc>
                <a:spcPct val="120000"/>
              </a:lnSpc>
              <a:buNone/>
            </a:pPr>
            <a:r>
              <a:rPr lang="en-US" sz="5200" dirty="0">
                <a:latin typeface="Times New Roman" panose="02020603050405020304" pitchFamily="18" charset="0"/>
                <a:cs typeface="Times New Roman" panose="02020603050405020304" pitchFamily="18" charset="0"/>
              </a:rPr>
              <a:t>Stop! Now count the number of problems you completed and write it at the bottom of the page (provide 20 s). One last thing, write todays score on tomorrows facts on fire page. You will compare how many problems you do tomorrow to this score to see if you got a better score.</a:t>
            </a:r>
          </a:p>
          <a:p>
            <a:pPr marL="0" indent="0">
              <a:buNone/>
            </a:pPr>
            <a:endParaRPr lang="en-US" dirty="0"/>
          </a:p>
        </p:txBody>
      </p:sp>
      <p:pic>
        <p:nvPicPr>
          <p:cNvPr id="15" name="Audio 14">
            <a:extLst>
              <a:ext uri="{FF2B5EF4-FFF2-40B4-BE49-F238E27FC236}">
                <a16:creationId xmlns:a16="http://schemas.microsoft.com/office/drawing/2014/main" id="{4AD3E77C-F5C5-0CFA-53DE-FC9720204C36}"/>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603701081"/>
      </p:ext>
    </p:extLst>
  </p:cSld>
  <p:clrMapOvr>
    <a:masterClrMapping/>
  </p:clrMapOvr>
  <mc:AlternateContent xmlns:mc="http://schemas.openxmlformats.org/markup-compatibility/2006" xmlns:p14="http://schemas.microsoft.com/office/powerpoint/2010/main">
    <mc:Choice Requires="p14">
      <p:transition spd="slow" p14:dur="2000" advTm="109438"/>
    </mc:Choice>
    <mc:Fallback xmlns="">
      <p:transition spd="slow" advTm="109438"/>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5"/>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4</a:t>
            </a:r>
          </a:p>
        </p:txBody>
      </p:sp>
      <p:pic>
        <p:nvPicPr>
          <p:cNvPr id="24" name="Audio 23">
            <a:extLst>
              <a:ext uri="{FF2B5EF4-FFF2-40B4-BE49-F238E27FC236}">
                <a16:creationId xmlns:a16="http://schemas.microsoft.com/office/drawing/2014/main" id="{F747227B-660E-AB7D-EA82-ED5F3A2E73E6}"/>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9857339"/>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4"/>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24"/>
                </p:tgtEl>
              </p:cMediaNode>
            </p:audio>
          </p:childTnLst>
        </p:cTn>
      </p:par>
    </p:tnLst>
    <p:bldLst>
      <p:bldP spid="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56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8 </a:t>
            </a:r>
          </a:p>
        </p:txBody>
      </p:sp>
      <p:pic>
        <p:nvPicPr>
          <p:cNvPr id="21" name="Audio 20">
            <a:extLst>
              <a:ext uri="{FF2B5EF4-FFF2-40B4-BE49-F238E27FC236}">
                <a16:creationId xmlns:a16="http://schemas.microsoft.com/office/drawing/2014/main" id="{E29129E7-007C-E058-4E9E-7FA0ECD6338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065645966"/>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1"/>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21"/>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56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8</a:t>
            </a:r>
          </a:p>
        </p:txBody>
      </p:sp>
      <p:pic>
        <p:nvPicPr>
          <p:cNvPr id="26" name="Audio 25">
            <a:extLst>
              <a:ext uri="{FF2B5EF4-FFF2-40B4-BE49-F238E27FC236}">
                <a16:creationId xmlns:a16="http://schemas.microsoft.com/office/drawing/2014/main" id="{8A50CFB3-6E4F-C080-CB73-E6B04C486B99}"/>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903899647"/>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6"/>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26"/>
                </p:tgtEl>
              </p:cMediaNode>
            </p:audio>
          </p:childTnLst>
        </p:cTn>
      </p:par>
    </p:tnLst>
    <p:bldLst>
      <p:bldP spid="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4 </a:t>
            </a:r>
          </a:p>
        </p:txBody>
      </p:sp>
      <p:pic>
        <p:nvPicPr>
          <p:cNvPr id="25" name="Audio 24">
            <a:extLst>
              <a:ext uri="{FF2B5EF4-FFF2-40B4-BE49-F238E27FC236}">
                <a16:creationId xmlns:a16="http://schemas.microsoft.com/office/drawing/2014/main" id="{E3D53399-E8EA-90EC-9C05-AEA508C2166B}"/>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111241400"/>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25"/>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4</a:t>
            </a:r>
          </a:p>
        </p:txBody>
      </p:sp>
      <p:pic>
        <p:nvPicPr>
          <p:cNvPr id="25" name="Audio 24">
            <a:extLst>
              <a:ext uri="{FF2B5EF4-FFF2-40B4-BE49-F238E27FC236}">
                <a16:creationId xmlns:a16="http://schemas.microsoft.com/office/drawing/2014/main" id="{C7C3A155-70B4-E4FC-1464-DF7504EAE7C6}"/>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63590632"/>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5"/>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25"/>
                </p:tgtEl>
              </p:cMediaNode>
            </p:audio>
          </p:childTnLst>
        </p:cTn>
      </p:par>
    </p:tnLst>
    <p:bldLst>
      <p:bldP spid="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9 </a:t>
            </a:r>
          </a:p>
        </p:txBody>
      </p:sp>
      <p:pic>
        <p:nvPicPr>
          <p:cNvPr id="22" name="Audio 21">
            <a:extLst>
              <a:ext uri="{FF2B5EF4-FFF2-40B4-BE49-F238E27FC236}">
                <a16:creationId xmlns:a16="http://schemas.microsoft.com/office/drawing/2014/main" id="{1E89166A-B0EF-9246-8A50-2FBB89780777}"/>
              </a:ext>
            </a:extLst>
          </p:cNvPr>
          <p:cNvPicPr>
            <a:picLocks noChangeAspect="1"/>
          </p:cNvPicPr>
          <p:nvPr>
            <a:audioFile r:link="rId1"/>
            <p:extLst>
              <p:ext uri="{DAA4B4D4-6D71-4841-9C94-3DE7FCFB9230}">
                <p14:media xmlns:p14="http://schemas.microsoft.com/office/powerpoint/2010/main" r:embed="rId2">
                  <p14:trim end="311.2071"/>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056245324"/>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22"/>
                </p:tgtEl>
              </p:cMediaNode>
            </p:audio>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2</TotalTime>
  <Words>319</Words>
  <Application>Microsoft Macintosh PowerPoint</Application>
  <PresentationFormat>Widescreen</PresentationFormat>
  <Paragraphs>58</Paragraphs>
  <Slides>31</Slides>
  <Notes>0</Notes>
  <HiddenSlides>0</HiddenSlides>
  <MMClips>30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31</vt:i4>
      </vt:variant>
    </vt:vector>
  </HeadingPairs>
  <TitlesOfParts>
    <vt:vector size="37" baseType="lpstr">
      <vt:lpstr>Aptos</vt:lpstr>
      <vt:lpstr>Aptos Display</vt:lpstr>
      <vt:lpstr>Arial</vt:lpstr>
      <vt:lpstr>Calibri</vt:lpstr>
      <vt:lpstr>Times New Roman</vt:lpstr>
      <vt:lpstr>Office Theme</vt:lpstr>
      <vt:lpstr>Division from 81  Lesson 31</vt:lpstr>
      <vt:lpstr>PowerPoint Presentation</vt:lpstr>
      <vt:lpstr>8 ÷ 2 4 </vt:lpstr>
      <vt:lpstr>8 ÷ 2  </vt:lpstr>
      <vt:lpstr>56 ÷ 7 8 </vt:lpstr>
      <vt:lpstr>56 ÷ 7  </vt:lpstr>
      <vt:lpstr>24 ÷ 6 4 </vt:lpstr>
      <vt:lpstr>24 ÷ 6  </vt:lpstr>
      <vt:lpstr>18 ÷ 2 9 </vt:lpstr>
      <vt:lpstr>18 ÷ 2  </vt:lpstr>
      <vt:lpstr>56 ÷ 7  </vt:lpstr>
      <vt:lpstr>18 ÷ 2  </vt:lpstr>
      <vt:lpstr>24 ÷ 6  </vt:lpstr>
      <vt:lpstr>8 ÷ 2  </vt:lpstr>
      <vt:lpstr>24 ÷ 6  </vt:lpstr>
      <vt:lpstr>8 ÷ 2  </vt:lpstr>
      <vt:lpstr>18 ÷ 2  </vt:lpstr>
      <vt:lpstr>56 ÷ 7  </vt:lpstr>
      <vt:lpstr>18 ÷ 2  </vt:lpstr>
      <vt:lpstr>24 ÷ 6  </vt:lpstr>
      <vt:lpstr>56 ÷ 7  </vt:lpstr>
      <vt:lpstr>8 ÷ 2  </vt:lpstr>
      <vt:lpstr>56 ÷ 7  </vt:lpstr>
      <vt:lpstr>8 ÷ 2  </vt:lpstr>
      <vt:lpstr>24 ÷ 6  </vt:lpstr>
      <vt:lpstr>18 ÷ 2  </vt:lpstr>
      <vt:lpstr>8 ÷ 2  </vt:lpstr>
      <vt:lpstr>56 ÷ 7  </vt:lpstr>
      <vt:lpstr>18 ÷ 2  </vt:lpstr>
      <vt:lpstr>24 ÷ 6  </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Guilfoyle, Jayce</dc:creator>
  <cp:lastModifiedBy>Guilfoyle, Jayce</cp:lastModifiedBy>
  <cp:revision>2</cp:revision>
  <dcterms:created xsi:type="dcterms:W3CDTF">2025-08-12T17:43:37Z</dcterms:created>
  <dcterms:modified xsi:type="dcterms:W3CDTF">2025-08-12T17:46:26Z</dcterms:modified>
</cp:coreProperties>
</file>