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BD2FD-679A-FDD9-17F0-BE0E44A59F7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8C635B-F318-1101-D600-EC4A20172C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3C7528-CFCE-922E-AFDA-07DE6A56B264}"/>
              </a:ext>
            </a:extLst>
          </p:cNvPr>
          <p:cNvSpPr>
            <a:spLocks noGrp="1"/>
          </p:cNvSpPr>
          <p:nvPr>
            <p:ph type="dt" sz="half" idx="10"/>
          </p:nvPr>
        </p:nvSpPr>
        <p:spPr/>
        <p:txBody>
          <a:bodyPr/>
          <a:lstStyle/>
          <a:p>
            <a:fld id="{694947EC-978D-3F4B-AA1F-E3DAE0770119}" type="datetimeFigureOut">
              <a:rPr lang="en-US" smtClean="0"/>
              <a:t>8/12/25</a:t>
            </a:fld>
            <a:endParaRPr lang="en-US"/>
          </a:p>
        </p:txBody>
      </p:sp>
      <p:sp>
        <p:nvSpPr>
          <p:cNvPr id="5" name="Footer Placeholder 4">
            <a:extLst>
              <a:ext uri="{FF2B5EF4-FFF2-40B4-BE49-F238E27FC236}">
                <a16:creationId xmlns:a16="http://schemas.microsoft.com/office/drawing/2014/main" id="{81B46F65-8E27-C48B-889D-69CF1F3E94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66A986-3956-44C5-FF2B-DE57E55F7755}"/>
              </a:ext>
            </a:extLst>
          </p:cNvPr>
          <p:cNvSpPr>
            <a:spLocks noGrp="1"/>
          </p:cNvSpPr>
          <p:nvPr>
            <p:ph type="sldNum" sz="quarter" idx="12"/>
          </p:nvPr>
        </p:nvSpPr>
        <p:spPr/>
        <p:txBody>
          <a:bodyPr/>
          <a:lstStyle/>
          <a:p>
            <a:fld id="{81676B35-F719-D54E-B72C-0D3E39C52454}" type="slidenum">
              <a:rPr lang="en-US" smtClean="0"/>
              <a:t>‹#›</a:t>
            </a:fld>
            <a:endParaRPr lang="en-US"/>
          </a:p>
        </p:txBody>
      </p:sp>
    </p:spTree>
    <p:extLst>
      <p:ext uri="{BB962C8B-B14F-4D97-AF65-F5344CB8AC3E}">
        <p14:creationId xmlns:p14="http://schemas.microsoft.com/office/powerpoint/2010/main" val="3931818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EDEA5-7D61-8607-DBCE-6AC2FD84CCB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ACD6944-641D-FD27-4B8D-AC2155CD150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77E60F-FE1C-8D09-B30D-D053E6D61DD8}"/>
              </a:ext>
            </a:extLst>
          </p:cNvPr>
          <p:cNvSpPr>
            <a:spLocks noGrp="1"/>
          </p:cNvSpPr>
          <p:nvPr>
            <p:ph type="dt" sz="half" idx="10"/>
          </p:nvPr>
        </p:nvSpPr>
        <p:spPr/>
        <p:txBody>
          <a:bodyPr/>
          <a:lstStyle/>
          <a:p>
            <a:fld id="{694947EC-978D-3F4B-AA1F-E3DAE0770119}" type="datetimeFigureOut">
              <a:rPr lang="en-US" smtClean="0"/>
              <a:t>8/12/25</a:t>
            </a:fld>
            <a:endParaRPr lang="en-US"/>
          </a:p>
        </p:txBody>
      </p:sp>
      <p:sp>
        <p:nvSpPr>
          <p:cNvPr id="5" name="Footer Placeholder 4">
            <a:extLst>
              <a:ext uri="{FF2B5EF4-FFF2-40B4-BE49-F238E27FC236}">
                <a16:creationId xmlns:a16="http://schemas.microsoft.com/office/drawing/2014/main" id="{68AE203D-0731-FF7A-D9A3-051D0F8DF1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0D6488-EB53-8837-293E-5F3F804FB21C}"/>
              </a:ext>
            </a:extLst>
          </p:cNvPr>
          <p:cNvSpPr>
            <a:spLocks noGrp="1"/>
          </p:cNvSpPr>
          <p:nvPr>
            <p:ph type="sldNum" sz="quarter" idx="12"/>
          </p:nvPr>
        </p:nvSpPr>
        <p:spPr/>
        <p:txBody>
          <a:bodyPr/>
          <a:lstStyle/>
          <a:p>
            <a:fld id="{81676B35-F719-D54E-B72C-0D3E39C52454}" type="slidenum">
              <a:rPr lang="en-US" smtClean="0"/>
              <a:t>‹#›</a:t>
            </a:fld>
            <a:endParaRPr lang="en-US"/>
          </a:p>
        </p:txBody>
      </p:sp>
    </p:spTree>
    <p:extLst>
      <p:ext uri="{BB962C8B-B14F-4D97-AF65-F5344CB8AC3E}">
        <p14:creationId xmlns:p14="http://schemas.microsoft.com/office/powerpoint/2010/main" val="3566471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20753D7-AA21-4966-2390-70F0D81B7DD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7F9FC67-FDB6-9E68-E194-791DB31B32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B8D6FE-90D4-6567-5376-A68CA8AD3747}"/>
              </a:ext>
            </a:extLst>
          </p:cNvPr>
          <p:cNvSpPr>
            <a:spLocks noGrp="1"/>
          </p:cNvSpPr>
          <p:nvPr>
            <p:ph type="dt" sz="half" idx="10"/>
          </p:nvPr>
        </p:nvSpPr>
        <p:spPr/>
        <p:txBody>
          <a:bodyPr/>
          <a:lstStyle/>
          <a:p>
            <a:fld id="{694947EC-978D-3F4B-AA1F-E3DAE0770119}" type="datetimeFigureOut">
              <a:rPr lang="en-US" smtClean="0"/>
              <a:t>8/12/25</a:t>
            </a:fld>
            <a:endParaRPr lang="en-US"/>
          </a:p>
        </p:txBody>
      </p:sp>
      <p:sp>
        <p:nvSpPr>
          <p:cNvPr id="5" name="Footer Placeholder 4">
            <a:extLst>
              <a:ext uri="{FF2B5EF4-FFF2-40B4-BE49-F238E27FC236}">
                <a16:creationId xmlns:a16="http://schemas.microsoft.com/office/drawing/2014/main" id="{A7B673FF-F6D8-01F6-CD42-399E5383E7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E08348-D902-F5E9-DA66-6BF35B82BDAB}"/>
              </a:ext>
            </a:extLst>
          </p:cNvPr>
          <p:cNvSpPr>
            <a:spLocks noGrp="1"/>
          </p:cNvSpPr>
          <p:nvPr>
            <p:ph type="sldNum" sz="quarter" idx="12"/>
          </p:nvPr>
        </p:nvSpPr>
        <p:spPr/>
        <p:txBody>
          <a:bodyPr/>
          <a:lstStyle/>
          <a:p>
            <a:fld id="{81676B35-F719-D54E-B72C-0D3E39C52454}" type="slidenum">
              <a:rPr lang="en-US" smtClean="0"/>
              <a:t>‹#›</a:t>
            </a:fld>
            <a:endParaRPr lang="en-US"/>
          </a:p>
        </p:txBody>
      </p:sp>
    </p:spTree>
    <p:extLst>
      <p:ext uri="{BB962C8B-B14F-4D97-AF65-F5344CB8AC3E}">
        <p14:creationId xmlns:p14="http://schemas.microsoft.com/office/powerpoint/2010/main" val="1283368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D3876-F05E-7F86-93E3-FD171FDD0A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57F7F91-807A-2A3F-A900-9A64602FE16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4A9DFB-318A-7501-E059-2E195E609A72}"/>
              </a:ext>
            </a:extLst>
          </p:cNvPr>
          <p:cNvSpPr>
            <a:spLocks noGrp="1"/>
          </p:cNvSpPr>
          <p:nvPr>
            <p:ph type="dt" sz="half" idx="10"/>
          </p:nvPr>
        </p:nvSpPr>
        <p:spPr/>
        <p:txBody>
          <a:bodyPr/>
          <a:lstStyle/>
          <a:p>
            <a:fld id="{694947EC-978D-3F4B-AA1F-E3DAE0770119}" type="datetimeFigureOut">
              <a:rPr lang="en-US" smtClean="0"/>
              <a:t>8/12/25</a:t>
            </a:fld>
            <a:endParaRPr lang="en-US"/>
          </a:p>
        </p:txBody>
      </p:sp>
      <p:sp>
        <p:nvSpPr>
          <p:cNvPr id="5" name="Footer Placeholder 4">
            <a:extLst>
              <a:ext uri="{FF2B5EF4-FFF2-40B4-BE49-F238E27FC236}">
                <a16:creationId xmlns:a16="http://schemas.microsoft.com/office/drawing/2014/main" id="{D01A2058-8265-81CF-6CB0-66806917A7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34924B-8F26-34B0-43C3-A1DD104F562B}"/>
              </a:ext>
            </a:extLst>
          </p:cNvPr>
          <p:cNvSpPr>
            <a:spLocks noGrp="1"/>
          </p:cNvSpPr>
          <p:nvPr>
            <p:ph type="sldNum" sz="quarter" idx="12"/>
          </p:nvPr>
        </p:nvSpPr>
        <p:spPr/>
        <p:txBody>
          <a:bodyPr/>
          <a:lstStyle/>
          <a:p>
            <a:fld id="{81676B35-F719-D54E-B72C-0D3E39C52454}" type="slidenum">
              <a:rPr lang="en-US" smtClean="0"/>
              <a:t>‹#›</a:t>
            </a:fld>
            <a:endParaRPr lang="en-US"/>
          </a:p>
        </p:txBody>
      </p:sp>
    </p:spTree>
    <p:extLst>
      <p:ext uri="{BB962C8B-B14F-4D97-AF65-F5344CB8AC3E}">
        <p14:creationId xmlns:p14="http://schemas.microsoft.com/office/powerpoint/2010/main" val="988296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48CC2-A65A-3ED0-A6B5-4266F3277C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E3FC09B-10CB-089D-5604-D9B22D916EC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E348F8C-8355-B83C-AAA1-140BB6719384}"/>
              </a:ext>
            </a:extLst>
          </p:cNvPr>
          <p:cNvSpPr>
            <a:spLocks noGrp="1"/>
          </p:cNvSpPr>
          <p:nvPr>
            <p:ph type="dt" sz="half" idx="10"/>
          </p:nvPr>
        </p:nvSpPr>
        <p:spPr/>
        <p:txBody>
          <a:bodyPr/>
          <a:lstStyle/>
          <a:p>
            <a:fld id="{694947EC-978D-3F4B-AA1F-E3DAE0770119}" type="datetimeFigureOut">
              <a:rPr lang="en-US" smtClean="0"/>
              <a:t>8/12/25</a:t>
            </a:fld>
            <a:endParaRPr lang="en-US"/>
          </a:p>
        </p:txBody>
      </p:sp>
      <p:sp>
        <p:nvSpPr>
          <p:cNvPr id="5" name="Footer Placeholder 4">
            <a:extLst>
              <a:ext uri="{FF2B5EF4-FFF2-40B4-BE49-F238E27FC236}">
                <a16:creationId xmlns:a16="http://schemas.microsoft.com/office/drawing/2014/main" id="{8ABA9B45-9288-907C-D589-F24CCACDD9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1A7762-007C-2549-BF19-E130D096DA6F}"/>
              </a:ext>
            </a:extLst>
          </p:cNvPr>
          <p:cNvSpPr>
            <a:spLocks noGrp="1"/>
          </p:cNvSpPr>
          <p:nvPr>
            <p:ph type="sldNum" sz="quarter" idx="12"/>
          </p:nvPr>
        </p:nvSpPr>
        <p:spPr/>
        <p:txBody>
          <a:bodyPr/>
          <a:lstStyle/>
          <a:p>
            <a:fld id="{81676B35-F719-D54E-B72C-0D3E39C52454}" type="slidenum">
              <a:rPr lang="en-US" smtClean="0"/>
              <a:t>‹#›</a:t>
            </a:fld>
            <a:endParaRPr lang="en-US"/>
          </a:p>
        </p:txBody>
      </p:sp>
    </p:spTree>
    <p:extLst>
      <p:ext uri="{BB962C8B-B14F-4D97-AF65-F5344CB8AC3E}">
        <p14:creationId xmlns:p14="http://schemas.microsoft.com/office/powerpoint/2010/main" val="3908766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7229B-CC0C-9FC9-8D80-B7D3406EEE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756297B-DA1E-E2E6-2F11-37CA832E267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18DFD1-0818-9D8C-02DF-333B4E4B75C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F3C4A3F-979E-3B95-4C98-BA607B8277B7}"/>
              </a:ext>
            </a:extLst>
          </p:cNvPr>
          <p:cNvSpPr>
            <a:spLocks noGrp="1"/>
          </p:cNvSpPr>
          <p:nvPr>
            <p:ph type="dt" sz="half" idx="10"/>
          </p:nvPr>
        </p:nvSpPr>
        <p:spPr/>
        <p:txBody>
          <a:bodyPr/>
          <a:lstStyle/>
          <a:p>
            <a:fld id="{694947EC-978D-3F4B-AA1F-E3DAE0770119}" type="datetimeFigureOut">
              <a:rPr lang="en-US" smtClean="0"/>
              <a:t>8/12/25</a:t>
            </a:fld>
            <a:endParaRPr lang="en-US"/>
          </a:p>
        </p:txBody>
      </p:sp>
      <p:sp>
        <p:nvSpPr>
          <p:cNvPr id="6" name="Footer Placeholder 5">
            <a:extLst>
              <a:ext uri="{FF2B5EF4-FFF2-40B4-BE49-F238E27FC236}">
                <a16:creationId xmlns:a16="http://schemas.microsoft.com/office/drawing/2014/main" id="{45E673CA-0792-C679-D2A6-B72C7689C3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C2A615-4BE6-4572-4A51-39F9F8901046}"/>
              </a:ext>
            </a:extLst>
          </p:cNvPr>
          <p:cNvSpPr>
            <a:spLocks noGrp="1"/>
          </p:cNvSpPr>
          <p:nvPr>
            <p:ph type="sldNum" sz="quarter" idx="12"/>
          </p:nvPr>
        </p:nvSpPr>
        <p:spPr/>
        <p:txBody>
          <a:bodyPr/>
          <a:lstStyle/>
          <a:p>
            <a:fld id="{81676B35-F719-D54E-B72C-0D3E39C52454}" type="slidenum">
              <a:rPr lang="en-US" smtClean="0"/>
              <a:t>‹#›</a:t>
            </a:fld>
            <a:endParaRPr lang="en-US"/>
          </a:p>
        </p:txBody>
      </p:sp>
    </p:spTree>
    <p:extLst>
      <p:ext uri="{BB962C8B-B14F-4D97-AF65-F5344CB8AC3E}">
        <p14:creationId xmlns:p14="http://schemas.microsoft.com/office/powerpoint/2010/main" val="1495067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91C88-691A-F73E-64AE-2DE4A2964E7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9834D48-C0AF-BBD8-303E-3878EC4D17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1041976-6F18-DA73-F6C2-A7272C7B7F5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FAD09A1-CD92-51AC-8E47-6D29E6961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32C23C7-0D3E-4AC3-F558-9900CA91B40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84E014D-6D1F-C197-9CAA-492AD4AD953B}"/>
              </a:ext>
            </a:extLst>
          </p:cNvPr>
          <p:cNvSpPr>
            <a:spLocks noGrp="1"/>
          </p:cNvSpPr>
          <p:nvPr>
            <p:ph type="dt" sz="half" idx="10"/>
          </p:nvPr>
        </p:nvSpPr>
        <p:spPr/>
        <p:txBody>
          <a:bodyPr/>
          <a:lstStyle/>
          <a:p>
            <a:fld id="{694947EC-978D-3F4B-AA1F-E3DAE0770119}" type="datetimeFigureOut">
              <a:rPr lang="en-US" smtClean="0"/>
              <a:t>8/12/25</a:t>
            </a:fld>
            <a:endParaRPr lang="en-US"/>
          </a:p>
        </p:txBody>
      </p:sp>
      <p:sp>
        <p:nvSpPr>
          <p:cNvPr id="8" name="Footer Placeholder 7">
            <a:extLst>
              <a:ext uri="{FF2B5EF4-FFF2-40B4-BE49-F238E27FC236}">
                <a16:creationId xmlns:a16="http://schemas.microsoft.com/office/drawing/2014/main" id="{FB100ED9-46CF-1629-766C-EFEDB930B8F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AE3759D-4CEA-B0E0-2D00-8421F3E817E3}"/>
              </a:ext>
            </a:extLst>
          </p:cNvPr>
          <p:cNvSpPr>
            <a:spLocks noGrp="1"/>
          </p:cNvSpPr>
          <p:nvPr>
            <p:ph type="sldNum" sz="quarter" idx="12"/>
          </p:nvPr>
        </p:nvSpPr>
        <p:spPr/>
        <p:txBody>
          <a:bodyPr/>
          <a:lstStyle/>
          <a:p>
            <a:fld id="{81676B35-F719-D54E-B72C-0D3E39C52454}" type="slidenum">
              <a:rPr lang="en-US" smtClean="0"/>
              <a:t>‹#›</a:t>
            </a:fld>
            <a:endParaRPr lang="en-US"/>
          </a:p>
        </p:txBody>
      </p:sp>
    </p:spTree>
    <p:extLst>
      <p:ext uri="{BB962C8B-B14F-4D97-AF65-F5344CB8AC3E}">
        <p14:creationId xmlns:p14="http://schemas.microsoft.com/office/powerpoint/2010/main" val="2126446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1CAD9-DC32-C798-9F84-6F0473C0C68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10FB0AE-D639-EF59-D8E4-AC68CD2F56DE}"/>
              </a:ext>
            </a:extLst>
          </p:cNvPr>
          <p:cNvSpPr>
            <a:spLocks noGrp="1"/>
          </p:cNvSpPr>
          <p:nvPr>
            <p:ph type="dt" sz="half" idx="10"/>
          </p:nvPr>
        </p:nvSpPr>
        <p:spPr/>
        <p:txBody>
          <a:bodyPr/>
          <a:lstStyle/>
          <a:p>
            <a:fld id="{694947EC-978D-3F4B-AA1F-E3DAE0770119}" type="datetimeFigureOut">
              <a:rPr lang="en-US" smtClean="0"/>
              <a:t>8/12/25</a:t>
            </a:fld>
            <a:endParaRPr lang="en-US"/>
          </a:p>
        </p:txBody>
      </p:sp>
      <p:sp>
        <p:nvSpPr>
          <p:cNvPr id="4" name="Footer Placeholder 3">
            <a:extLst>
              <a:ext uri="{FF2B5EF4-FFF2-40B4-BE49-F238E27FC236}">
                <a16:creationId xmlns:a16="http://schemas.microsoft.com/office/drawing/2014/main" id="{909D179A-B66E-9F8E-9469-7E28B3A167F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251B779-396F-ADA4-3258-932B939CC8C8}"/>
              </a:ext>
            </a:extLst>
          </p:cNvPr>
          <p:cNvSpPr>
            <a:spLocks noGrp="1"/>
          </p:cNvSpPr>
          <p:nvPr>
            <p:ph type="sldNum" sz="quarter" idx="12"/>
          </p:nvPr>
        </p:nvSpPr>
        <p:spPr/>
        <p:txBody>
          <a:bodyPr/>
          <a:lstStyle/>
          <a:p>
            <a:fld id="{81676B35-F719-D54E-B72C-0D3E39C52454}" type="slidenum">
              <a:rPr lang="en-US" smtClean="0"/>
              <a:t>‹#›</a:t>
            </a:fld>
            <a:endParaRPr lang="en-US"/>
          </a:p>
        </p:txBody>
      </p:sp>
    </p:spTree>
    <p:extLst>
      <p:ext uri="{BB962C8B-B14F-4D97-AF65-F5344CB8AC3E}">
        <p14:creationId xmlns:p14="http://schemas.microsoft.com/office/powerpoint/2010/main" val="40390502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D64F75-6B18-62CA-561D-A4E8D7E3B195}"/>
              </a:ext>
            </a:extLst>
          </p:cNvPr>
          <p:cNvSpPr>
            <a:spLocks noGrp="1"/>
          </p:cNvSpPr>
          <p:nvPr>
            <p:ph type="dt" sz="half" idx="10"/>
          </p:nvPr>
        </p:nvSpPr>
        <p:spPr/>
        <p:txBody>
          <a:bodyPr/>
          <a:lstStyle/>
          <a:p>
            <a:fld id="{694947EC-978D-3F4B-AA1F-E3DAE0770119}" type="datetimeFigureOut">
              <a:rPr lang="en-US" smtClean="0"/>
              <a:t>8/12/25</a:t>
            </a:fld>
            <a:endParaRPr lang="en-US"/>
          </a:p>
        </p:txBody>
      </p:sp>
      <p:sp>
        <p:nvSpPr>
          <p:cNvPr id="3" name="Footer Placeholder 2">
            <a:extLst>
              <a:ext uri="{FF2B5EF4-FFF2-40B4-BE49-F238E27FC236}">
                <a16:creationId xmlns:a16="http://schemas.microsoft.com/office/drawing/2014/main" id="{2F38C13F-66A4-253F-937D-38C388814CD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B159E7-F24D-7C7F-CF0F-26C95AA0D41F}"/>
              </a:ext>
            </a:extLst>
          </p:cNvPr>
          <p:cNvSpPr>
            <a:spLocks noGrp="1"/>
          </p:cNvSpPr>
          <p:nvPr>
            <p:ph type="sldNum" sz="quarter" idx="12"/>
          </p:nvPr>
        </p:nvSpPr>
        <p:spPr/>
        <p:txBody>
          <a:bodyPr/>
          <a:lstStyle/>
          <a:p>
            <a:fld id="{81676B35-F719-D54E-B72C-0D3E39C52454}" type="slidenum">
              <a:rPr lang="en-US" smtClean="0"/>
              <a:t>‹#›</a:t>
            </a:fld>
            <a:endParaRPr lang="en-US"/>
          </a:p>
        </p:txBody>
      </p:sp>
    </p:spTree>
    <p:extLst>
      <p:ext uri="{BB962C8B-B14F-4D97-AF65-F5344CB8AC3E}">
        <p14:creationId xmlns:p14="http://schemas.microsoft.com/office/powerpoint/2010/main" val="1935554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27E38-4311-E99F-8C64-A0E33EEBF0B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511D68C-D307-E445-A046-6EFC2C8885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66125EA-74FF-9166-AE4A-5C59B88DD8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697624-C539-1029-9BD7-2EAB67A47055}"/>
              </a:ext>
            </a:extLst>
          </p:cNvPr>
          <p:cNvSpPr>
            <a:spLocks noGrp="1"/>
          </p:cNvSpPr>
          <p:nvPr>
            <p:ph type="dt" sz="half" idx="10"/>
          </p:nvPr>
        </p:nvSpPr>
        <p:spPr/>
        <p:txBody>
          <a:bodyPr/>
          <a:lstStyle/>
          <a:p>
            <a:fld id="{694947EC-978D-3F4B-AA1F-E3DAE0770119}" type="datetimeFigureOut">
              <a:rPr lang="en-US" smtClean="0"/>
              <a:t>8/12/25</a:t>
            </a:fld>
            <a:endParaRPr lang="en-US"/>
          </a:p>
        </p:txBody>
      </p:sp>
      <p:sp>
        <p:nvSpPr>
          <p:cNvPr id="6" name="Footer Placeholder 5">
            <a:extLst>
              <a:ext uri="{FF2B5EF4-FFF2-40B4-BE49-F238E27FC236}">
                <a16:creationId xmlns:a16="http://schemas.microsoft.com/office/drawing/2014/main" id="{E323ABE0-F4B8-EEEB-8173-4BAAC3A48F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F18F3F-E2CD-267A-7E45-DC8CCCBD38B8}"/>
              </a:ext>
            </a:extLst>
          </p:cNvPr>
          <p:cNvSpPr>
            <a:spLocks noGrp="1"/>
          </p:cNvSpPr>
          <p:nvPr>
            <p:ph type="sldNum" sz="quarter" idx="12"/>
          </p:nvPr>
        </p:nvSpPr>
        <p:spPr/>
        <p:txBody>
          <a:bodyPr/>
          <a:lstStyle/>
          <a:p>
            <a:fld id="{81676B35-F719-D54E-B72C-0D3E39C52454}" type="slidenum">
              <a:rPr lang="en-US" smtClean="0"/>
              <a:t>‹#›</a:t>
            </a:fld>
            <a:endParaRPr lang="en-US"/>
          </a:p>
        </p:txBody>
      </p:sp>
    </p:spTree>
    <p:extLst>
      <p:ext uri="{BB962C8B-B14F-4D97-AF65-F5344CB8AC3E}">
        <p14:creationId xmlns:p14="http://schemas.microsoft.com/office/powerpoint/2010/main" val="3049237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CF8C4-1699-CF85-7A82-865688574A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FBDD6DA-6484-5174-C736-F61671341F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4ED944B-2F76-401B-2EC1-D58946A215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3257D1-0C1C-A8C5-35EC-0CD7975FD93A}"/>
              </a:ext>
            </a:extLst>
          </p:cNvPr>
          <p:cNvSpPr>
            <a:spLocks noGrp="1"/>
          </p:cNvSpPr>
          <p:nvPr>
            <p:ph type="dt" sz="half" idx="10"/>
          </p:nvPr>
        </p:nvSpPr>
        <p:spPr/>
        <p:txBody>
          <a:bodyPr/>
          <a:lstStyle/>
          <a:p>
            <a:fld id="{694947EC-978D-3F4B-AA1F-E3DAE0770119}" type="datetimeFigureOut">
              <a:rPr lang="en-US" smtClean="0"/>
              <a:t>8/12/25</a:t>
            </a:fld>
            <a:endParaRPr lang="en-US"/>
          </a:p>
        </p:txBody>
      </p:sp>
      <p:sp>
        <p:nvSpPr>
          <p:cNvPr id="6" name="Footer Placeholder 5">
            <a:extLst>
              <a:ext uri="{FF2B5EF4-FFF2-40B4-BE49-F238E27FC236}">
                <a16:creationId xmlns:a16="http://schemas.microsoft.com/office/drawing/2014/main" id="{B23B9EF2-6070-FB19-33A7-272988502D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93874C-4E19-EBA3-D505-F80196FFA657}"/>
              </a:ext>
            </a:extLst>
          </p:cNvPr>
          <p:cNvSpPr>
            <a:spLocks noGrp="1"/>
          </p:cNvSpPr>
          <p:nvPr>
            <p:ph type="sldNum" sz="quarter" idx="12"/>
          </p:nvPr>
        </p:nvSpPr>
        <p:spPr/>
        <p:txBody>
          <a:bodyPr/>
          <a:lstStyle/>
          <a:p>
            <a:fld id="{81676B35-F719-D54E-B72C-0D3E39C52454}" type="slidenum">
              <a:rPr lang="en-US" smtClean="0"/>
              <a:t>‹#›</a:t>
            </a:fld>
            <a:endParaRPr lang="en-US"/>
          </a:p>
        </p:txBody>
      </p:sp>
    </p:spTree>
    <p:extLst>
      <p:ext uri="{BB962C8B-B14F-4D97-AF65-F5344CB8AC3E}">
        <p14:creationId xmlns:p14="http://schemas.microsoft.com/office/powerpoint/2010/main" val="2917308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D05080-084B-DA0E-4356-62929C615F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292067-F897-8D76-6CDB-6921C69A27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5024CC-C286-41B5-75B8-260F75BD652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94947EC-978D-3F4B-AA1F-E3DAE0770119}" type="datetimeFigureOut">
              <a:rPr lang="en-US" smtClean="0"/>
              <a:t>8/12/25</a:t>
            </a:fld>
            <a:endParaRPr lang="en-US"/>
          </a:p>
        </p:txBody>
      </p:sp>
      <p:sp>
        <p:nvSpPr>
          <p:cNvPr id="5" name="Footer Placeholder 4">
            <a:extLst>
              <a:ext uri="{FF2B5EF4-FFF2-40B4-BE49-F238E27FC236}">
                <a16:creationId xmlns:a16="http://schemas.microsoft.com/office/drawing/2014/main" id="{F45F926A-59CC-F7FD-A22E-C861895A67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0ED9119-7140-B472-B2CC-FBA80398F5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1676B35-F719-D54E-B72C-0D3E39C52454}" type="slidenum">
              <a:rPr lang="en-US" smtClean="0"/>
              <a:t>‹#›</a:t>
            </a:fld>
            <a:endParaRPr lang="en-US"/>
          </a:p>
        </p:txBody>
      </p:sp>
    </p:spTree>
    <p:extLst>
      <p:ext uri="{BB962C8B-B14F-4D97-AF65-F5344CB8AC3E}">
        <p14:creationId xmlns:p14="http://schemas.microsoft.com/office/powerpoint/2010/main" val="5497464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a:t>Lesson 30</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30</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2025-08-12T17:41:58Z</dcterms:created>
  <dcterms:modified xsi:type="dcterms:W3CDTF">2025-08-12T17:42:34Z</dcterms:modified>
</cp:coreProperties>
</file>