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31" r:id="rId2"/>
    <p:sldId id="329" r:id="rId3"/>
    <p:sldId id="308" r:id="rId4"/>
    <p:sldId id="260" r:id="rId5"/>
    <p:sldId id="261" r:id="rId6"/>
    <p:sldId id="262" r:id="rId7"/>
    <p:sldId id="264" r:id="rId8"/>
    <p:sldId id="263" r:id="rId9"/>
    <p:sldId id="265" r:id="rId10"/>
    <p:sldId id="266" r:id="rId11"/>
    <p:sldId id="348" r:id="rId12"/>
    <p:sldId id="349" r:id="rId13"/>
    <p:sldId id="350" r:id="rId14"/>
    <p:sldId id="351" r:id="rId15"/>
    <p:sldId id="352" r:id="rId16"/>
    <p:sldId id="353" r:id="rId17"/>
    <p:sldId id="354" r:id="rId18"/>
    <p:sldId id="355" r:id="rId19"/>
    <p:sldId id="356" r:id="rId20"/>
    <p:sldId id="357" r:id="rId21"/>
    <p:sldId id="358" r:id="rId22"/>
    <p:sldId id="359" r:id="rId23"/>
    <p:sldId id="360" r:id="rId24"/>
    <p:sldId id="361" r:id="rId25"/>
    <p:sldId id="362" r:id="rId26"/>
    <p:sldId id="363" r:id="rId27"/>
    <p:sldId id="364" r:id="rId28"/>
    <p:sldId id="365" r:id="rId29"/>
    <p:sldId id="366" r:id="rId30"/>
    <p:sldId id="367" r:id="rId31"/>
    <p:sldId id="347"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0072"/>
    <p:restoredTop sz="91429"/>
  </p:normalViewPr>
  <p:slideViewPr>
    <p:cSldViewPr snapToGrid="0">
      <p:cViewPr varScale="1">
        <p:scale>
          <a:sx n="41" d="100"/>
          <a:sy n="41" d="100"/>
        </p:scale>
        <p:origin x="664"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DBAA6-D032-E3D5-6DED-B9ECE5A5B7F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04BFDEE-2D1B-38A3-A29C-BBD7F129D4E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8687FA8-D065-5EC8-65FB-FAE835EB2A07}"/>
              </a:ext>
            </a:extLst>
          </p:cNvPr>
          <p:cNvSpPr>
            <a:spLocks noGrp="1"/>
          </p:cNvSpPr>
          <p:nvPr>
            <p:ph type="dt" sz="half" idx="10"/>
          </p:nvPr>
        </p:nvSpPr>
        <p:spPr/>
        <p:txBody>
          <a:bodyPr/>
          <a:lstStyle/>
          <a:p>
            <a:fld id="{CE9A5FBD-FD4E-E847-8FB9-171A0F4254E5}" type="datetimeFigureOut">
              <a:rPr lang="en-US" smtClean="0"/>
              <a:t>8/12/25</a:t>
            </a:fld>
            <a:endParaRPr lang="en-US"/>
          </a:p>
        </p:txBody>
      </p:sp>
      <p:sp>
        <p:nvSpPr>
          <p:cNvPr id="5" name="Footer Placeholder 4">
            <a:extLst>
              <a:ext uri="{FF2B5EF4-FFF2-40B4-BE49-F238E27FC236}">
                <a16:creationId xmlns:a16="http://schemas.microsoft.com/office/drawing/2014/main" id="{01376CB7-B5B5-3DC5-C84E-B362EF373E7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1B45410-EC91-60C0-F0F5-025315B08A16}"/>
              </a:ext>
            </a:extLst>
          </p:cNvPr>
          <p:cNvSpPr>
            <a:spLocks noGrp="1"/>
          </p:cNvSpPr>
          <p:nvPr>
            <p:ph type="sldNum" sz="quarter" idx="12"/>
          </p:nvPr>
        </p:nvSpPr>
        <p:spPr/>
        <p:txBody>
          <a:bodyPr/>
          <a:lstStyle/>
          <a:p>
            <a:fld id="{051311E8-2C57-4E44-B53B-6D91727419F6}" type="slidenum">
              <a:rPr lang="en-US" smtClean="0"/>
              <a:t>‹#›</a:t>
            </a:fld>
            <a:endParaRPr lang="en-US"/>
          </a:p>
        </p:txBody>
      </p:sp>
    </p:spTree>
    <p:extLst>
      <p:ext uri="{BB962C8B-B14F-4D97-AF65-F5344CB8AC3E}">
        <p14:creationId xmlns:p14="http://schemas.microsoft.com/office/powerpoint/2010/main" val="14990377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05AD03-2079-CF27-AA44-AAF2FB1E468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32CEE9B-FACA-2124-E4EE-814581BDECA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3462934-2A9C-5100-B86A-D862168A5FCD}"/>
              </a:ext>
            </a:extLst>
          </p:cNvPr>
          <p:cNvSpPr>
            <a:spLocks noGrp="1"/>
          </p:cNvSpPr>
          <p:nvPr>
            <p:ph type="dt" sz="half" idx="10"/>
          </p:nvPr>
        </p:nvSpPr>
        <p:spPr/>
        <p:txBody>
          <a:bodyPr/>
          <a:lstStyle/>
          <a:p>
            <a:fld id="{CE9A5FBD-FD4E-E847-8FB9-171A0F4254E5}" type="datetimeFigureOut">
              <a:rPr lang="en-US" smtClean="0"/>
              <a:t>8/12/25</a:t>
            </a:fld>
            <a:endParaRPr lang="en-US"/>
          </a:p>
        </p:txBody>
      </p:sp>
      <p:sp>
        <p:nvSpPr>
          <p:cNvPr id="5" name="Footer Placeholder 4">
            <a:extLst>
              <a:ext uri="{FF2B5EF4-FFF2-40B4-BE49-F238E27FC236}">
                <a16:creationId xmlns:a16="http://schemas.microsoft.com/office/drawing/2014/main" id="{09B79FE6-D595-A722-7A99-C15AD489470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732CD1-4352-E791-63F0-755B7923803D}"/>
              </a:ext>
            </a:extLst>
          </p:cNvPr>
          <p:cNvSpPr>
            <a:spLocks noGrp="1"/>
          </p:cNvSpPr>
          <p:nvPr>
            <p:ph type="sldNum" sz="quarter" idx="12"/>
          </p:nvPr>
        </p:nvSpPr>
        <p:spPr/>
        <p:txBody>
          <a:bodyPr/>
          <a:lstStyle/>
          <a:p>
            <a:fld id="{051311E8-2C57-4E44-B53B-6D91727419F6}" type="slidenum">
              <a:rPr lang="en-US" smtClean="0"/>
              <a:t>‹#›</a:t>
            </a:fld>
            <a:endParaRPr lang="en-US"/>
          </a:p>
        </p:txBody>
      </p:sp>
    </p:spTree>
    <p:extLst>
      <p:ext uri="{BB962C8B-B14F-4D97-AF65-F5344CB8AC3E}">
        <p14:creationId xmlns:p14="http://schemas.microsoft.com/office/powerpoint/2010/main" val="36866982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80A7A80-749A-A634-FE10-883365CB733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9C8C80E-17DD-70C5-35C1-FA5BBBB3D34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6676D3A-DE5F-0A19-5667-B5E80714F33E}"/>
              </a:ext>
            </a:extLst>
          </p:cNvPr>
          <p:cNvSpPr>
            <a:spLocks noGrp="1"/>
          </p:cNvSpPr>
          <p:nvPr>
            <p:ph type="dt" sz="half" idx="10"/>
          </p:nvPr>
        </p:nvSpPr>
        <p:spPr/>
        <p:txBody>
          <a:bodyPr/>
          <a:lstStyle/>
          <a:p>
            <a:fld id="{CE9A5FBD-FD4E-E847-8FB9-171A0F4254E5}" type="datetimeFigureOut">
              <a:rPr lang="en-US" smtClean="0"/>
              <a:t>8/12/25</a:t>
            </a:fld>
            <a:endParaRPr lang="en-US"/>
          </a:p>
        </p:txBody>
      </p:sp>
      <p:sp>
        <p:nvSpPr>
          <p:cNvPr id="5" name="Footer Placeholder 4">
            <a:extLst>
              <a:ext uri="{FF2B5EF4-FFF2-40B4-BE49-F238E27FC236}">
                <a16:creationId xmlns:a16="http://schemas.microsoft.com/office/drawing/2014/main" id="{FF2CFF65-A8DD-EB90-6FA1-6A200C70246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C0C2D8F-7846-EC82-FC13-28B0E0EB2BA9}"/>
              </a:ext>
            </a:extLst>
          </p:cNvPr>
          <p:cNvSpPr>
            <a:spLocks noGrp="1"/>
          </p:cNvSpPr>
          <p:nvPr>
            <p:ph type="sldNum" sz="quarter" idx="12"/>
          </p:nvPr>
        </p:nvSpPr>
        <p:spPr/>
        <p:txBody>
          <a:bodyPr/>
          <a:lstStyle/>
          <a:p>
            <a:fld id="{051311E8-2C57-4E44-B53B-6D91727419F6}" type="slidenum">
              <a:rPr lang="en-US" smtClean="0"/>
              <a:t>‹#›</a:t>
            </a:fld>
            <a:endParaRPr lang="en-US"/>
          </a:p>
        </p:txBody>
      </p:sp>
    </p:spTree>
    <p:extLst>
      <p:ext uri="{BB962C8B-B14F-4D97-AF65-F5344CB8AC3E}">
        <p14:creationId xmlns:p14="http://schemas.microsoft.com/office/powerpoint/2010/main" val="21820456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CC4C2F-96F3-6D50-0F21-A82F1D9150A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AEE98C0-73F9-FC0D-75EB-9EF7C06D019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9D02C0-6C87-CB96-D2BF-105D38C5BC6F}"/>
              </a:ext>
            </a:extLst>
          </p:cNvPr>
          <p:cNvSpPr>
            <a:spLocks noGrp="1"/>
          </p:cNvSpPr>
          <p:nvPr>
            <p:ph type="dt" sz="half" idx="10"/>
          </p:nvPr>
        </p:nvSpPr>
        <p:spPr/>
        <p:txBody>
          <a:bodyPr/>
          <a:lstStyle/>
          <a:p>
            <a:fld id="{CE9A5FBD-FD4E-E847-8FB9-171A0F4254E5}" type="datetimeFigureOut">
              <a:rPr lang="en-US" smtClean="0"/>
              <a:t>8/12/25</a:t>
            </a:fld>
            <a:endParaRPr lang="en-US"/>
          </a:p>
        </p:txBody>
      </p:sp>
      <p:sp>
        <p:nvSpPr>
          <p:cNvPr id="5" name="Footer Placeholder 4">
            <a:extLst>
              <a:ext uri="{FF2B5EF4-FFF2-40B4-BE49-F238E27FC236}">
                <a16:creationId xmlns:a16="http://schemas.microsoft.com/office/drawing/2014/main" id="{1C84B934-B33B-33D4-3275-A714992FD8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74BF5C7-C43B-A098-AC7D-C9DA82D159EA}"/>
              </a:ext>
            </a:extLst>
          </p:cNvPr>
          <p:cNvSpPr>
            <a:spLocks noGrp="1"/>
          </p:cNvSpPr>
          <p:nvPr>
            <p:ph type="sldNum" sz="quarter" idx="12"/>
          </p:nvPr>
        </p:nvSpPr>
        <p:spPr/>
        <p:txBody>
          <a:bodyPr/>
          <a:lstStyle/>
          <a:p>
            <a:fld id="{051311E8-2C57-4E44-B53B-6D91727419F6}" type="slidenum">
              <a:rPr lang="en-US" smtClean="0"/>
              <a:t>‹#›</a:t>
            </a:fld>
            <a:endParaRPr lang="en-US"/>
          </a:p>
        </p:txBody>
      </p:sp>
    </p:spTree>
    <p:extLst>
      <p:ext uri="{BB962C8B-B14F-4D97-AF65-F5344CB8AC3E}">
        <p14:creationId xmlns:p14="http://schemas.microsoft.com/office/powerpoint/2010/main" val="1462781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12CA9F-657D-C701-C1BF-06744205996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A75ED71-CF7D-C032-5305-F399E2E47C8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7187E55-8AE5-028C-7382-ADA5301FAEBD}"/>
              </a:ext>
            </a:extLst>
          </p:cNvPr>
          <p:cNvSpPr>
            <a:spLocks noGrp="1"/>
          </p:cNvSpPr>
          <p:nvPr>
            <p:ph type="dt" sz="half" idx="10"/>
          </p:nvPr>
        </p:nvSpPr>
        <p:spPr/>
        <p:txBody>
          <a:bodyPr/>
          <a:lstStyle/>
          <a:p>
            <a:fld id="{CE9A5FBD-FD4E-E847-8FB9-171A0F4254E5}" type="datetimeFigureOut">
              <a:rPr lang="en-US" smtClean="0"/>
              <a:t>8/12/25</a:t>
            </a:fld>
            <a:endParaRPr lang="en-US"/>
          </a:p>
        </p:txBody>
      </p:sp>
      <p:sp>
        <p:nvSpPr>
          <p:cNvPr id="5" name="Footer Placeholder 4">
            <a:extLst>
              <a:ext uri="{FF2B5EF4-FFF2-40B4-BE49-F238E27FC236}">
                <a16:creationId xmlns:a16="http://schemas.microsoft.com/office/drawing/2014/main" id="{BDAADD19-9062-5FA9-97E3-14CCF48465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5BB44E-ECB6-4CE8-A9E1-425F548F9B9F}"/>
              </a:ext>
            </a:extLst>
          </p:cNvPr>
          <p:cNvSpPr>
            <a:spLocks noGrp="1"/>
          </p:cNvSpPr>
          <p:nvPr>
            <p:ph type="sldNum" sz="quarter" idx="12"/>
          </p:nvPr>
        </p:nvSpPr>
        <p:spPr/>
        <p:txBody>
          <a:bodyPr/>
          <a:lstStyle/>
          <a:p>
            <a:fld id="{051311E8-2C57-4E44-B53B-6D91727419F6}" type="slidenum">
              <a:rPr lang="en-US" smtClean="0"/>
              <a:t>‹#›</a:t>
            </a:fld>
            <a:endParaRPr lang="en-US"/>
          </a:p>
        </p:txBody>
      </p:sp>
    </p:spTree>
    <p:extLst>
      <p:ext uri="{BB962C8B-B14F-4D97-AF65-F5344CB8AC3E}">
        <p14:creationId xmlns:p14="http://schemas.microsoft.com/office/powerpoint/2010/main" val="29593122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CE16D1-FF5F-CA2E-B856-9C6BCBD08A7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DC74970-06FC-0368-4733-6F1645B153C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53CB86D-5531-6E71-A0F2-42C530B278A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65EC5AB-40F6-8A62-6B21-395A044D4F0C}"/>
              </a:ext>
            </a:extLst>
          </p:cNvPr>
          <p:cNvSpPr>
            <a:spLocks noGrp="1"/>
          </p:cNvSpPr>
          <p:nvPr>
            <p:ph type="dt" sz="half" idx="10"/>
          </p:nvPr>
        </p:nvSpPr>
        <p:spPr/>
        <p:txBody>
          <a:bodyPr/>
          <a:lstStyle/>
          <a:p>
            <a:fld id="{CE9A5FBD-FD4E-E847-8FB9-171A0F4254E5}" type="datetimeFigureOut">
              <a:rPr lang="en-US" smtClean="0"/>
              <a:t>8/12/25</a:t>
            </a:fld>
            <a:endParaRPr lang="en-US"/>
          </a:p>
        </p:txBody>
      </p:sp>
      <p:sp>
        <p:nvSpPr>
          <p:cNvPr id="6" name="Footer Placeholder 5">
            <a:extLst>
              <a:ext uri="{FF2B5EF4-FFF2-40B4-BE49-F238E27FC236}">
                <a16:creationId xmlns:a16="http://schemas.microsoft.com/office/drawing/2014/main" id="{9E705CDB-114C-A714-6EE0-88F82019716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3FF6800-939D-BB1D-E194-66269199DDFE}"/>
              </a:ext>
            </a:extLst>
          </p:cNvPr>
          <p:cNvSpPr>
            <a:spLocks noGrp="1"/>
          </p:cNvSpPr>
          <p:nvPr>
            <p:ph type="sldNum" sz="quarter" idx="12"/>
          </p:nvPr>
        </p:nvSpPr>
        <p:spPr/>
        <p:txBody>
          <a:bodyPr/>
          <a:lstStyle/>
          <a:p>
            <a:fld id="{051311E8-2C57-4E44-B53B-6D91727419F6}" type="slidenum">
              <a:rPr lang="en-US" smtClean="0"/>
              <a:t>‹#›</a:t>
            </a:fld>
            <a:endParaRPr lang="en-US"/>
          </a:p>
        </p:txBody>
      </p:sp>
    </p:spTree>
    <p:extLst>
      <p:ext uri="{BB962C8B-B14F-4D97-AF65-F5344CB8AC3E}">
        <p14:creationId xmlns:p14="http://schemas.microsoft.com/office/powerpoint/2010/main" val="31731185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9A1BA2-9416-7EE9-E045-C754CDC992F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40448C6-99BA-0CD0-9E3E-5E5C1252E03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5590F24-585F-F165-AD5F-88850ABE98E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4C95D7B-5982-772D-FEA1-999A66C94E4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3937F13-807A-C95B-B872-CAC99A4968C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DDCBEDA-A47A-012B-F308-5AA1F42A583B}"/>
              </a:ext>
            </a:extLst>
          </p:cNvPr>
          <p:cNvSpPr>
            <a:spLocks noGrp="1"/>
          </p:cNvSpPr>
          <p:nvPr>
            <p:ph type="dt" sz="half" idx="10"/>
          </p:nvPr>
        </p:nvSpPr>
        <p:spPr/>
        <p:txBody>
          <a:bodyPr/>
          <a:lstStyle/>
          <a:p>
            <a:fld id="{CE9A5FBD-FD4E-E847-8FB9-171A0F4254E5}" type="datetimeFigureOut">
              <a:rPr lang="en-US" smtClean="0"/>
              <a:t>8/12/25</a:t>
            </a:fld>
            <a:endParaRPr lang="en-US"/>
          </a:p>
        </p:txBody>
      </p:sp>
      <p:sp>
        <p:nvSpPr>
          <p:cNvPr id="8" name="Footer Placeholder 7">
            <a:extLst>
              <a:ext uri="{FF2B5EF4-FFF2-40B4-BE49-F238E27FC236}">
                <a16:creationId xmlns:a16="http://schemas.microsoft.com/office/drawing/2014/main" id="{A0510357-C610-D782-0C63-BF271CEEE4B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A22BD9E-1B9A-B2C3-73F7-921E1496A081}"/>
              </a:ext>
            </a:extLst>
          </p:cNvPr>
          <p:cNvSpPr>
            <a:spLocks noGrp="1"/>
          </p:cNvSpPr>
          <p:nvPr>
            <p:ph type="sldNum" sz="quarter" idx="12"/>
          </p:nvPr>
        </p:nvSpPr>
        <p:spPr/>
        <p:txBody>
          <a:bodyPr/>
          <a:lstStyle/>
          <a:p>
            <a:fld id="{051311E8-2C57-4E44-B53B-6D91727419F6}" type="slidenum">
              <a:rPr lang="en-US" smtClean="0"/>
              <a:t>‹#›</a:t>
            </a:fld>
            <a:endParaRPr lang="en-US"/>
          </a:p>
        </p:txBody>
      </p:sp>
    </p:spTree>
    <p:extLst>
      <p:ext uri="{BB962C8B-B14F-4D97-AF65-F5344CB8AC3E}">
        <p14:creationId xmlns:p14="http://schemas.microsoft.com/office/powerpoint/2010/main" val="33959927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131E65-CD1C-0496-3F46-9B748C7E441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E1CDED5-34BA-60DB-3FE8-0A7CF4CA0214}"/>
              </a:ext>
            </a:extLst>
          </p:cNvPr>
          <p:cNvSpPr>
            <a:spLocks noGrp="1"/>
          </p:cNvSpPr>
          <p:nvPr>
            <p:ph type="dt" sz="half" idx="10"/>
          </p:nvPr>
        </p:nvSpPr>
        <p:spPr/>
        <p:txBody>
          <a:bodyPr/>
          <a:lstStyle/>
          <a:p>
            <a:fld id="{CE9A5FBD-FD4E-E847-8FB9-171A0F4254E5}" type="datetimeFigureOut">
              <a:rPr lang="en-US" smtClean="0"/>
              <a:t>8/12/25</a:t>
            </a:fld>
            <a:endParaRPr lang="en-US"/>
          </a:p>
        </p:txBody>
      </p:sp>
      <p:sp>
        <p:nvSpPr>
          <p:cNvPr id="4" name="Footer Placeholder 3">
            <a:extLst>
              <a:ext uri="{FF2B5EF4-FFF2-40B4-BE49-F238E27FC236}">
                <a16:creationId xmlns:a16="http://schemas.microsoft.com/office/drawing/2014/main" id="{F9251CD2-97FE-9997-92B8-FB561BCD8ED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765B097-AA88-5891-949F-75104565E1B0}"/>
              </a:ext>
            </a:extLst>
          </p:cNvPr>
          <p:cNvSpPr>
            <a:spLocks noGrp="1"/>
          </p:cNvSpPr>
          <p:nvPr>
            <p:ph type="sldNum" sz="quarter" idx="12"/>
          </p:nvPr>
        </p:nvSpPr>
        <p:spPr/>
        <p:txBody>
          <a:bodyPr/>
          <a:lstStyle/>
          <a:p>
            <a:fld id="{051311E8-2C57-4E44-B53B-6D91727419F6}" type="slidenum">
              <a:rPr lang="en-US" smtClean="0"/>
              <a:t>‹#›</a:t>
            </a:fld>
            <a:endParaRPr lang="en-US"/>
          </a:p>
        </p:txBody>
      </p:sp>
    </p:spTree>
    <p:extLst>
      <p:ext uri="{BB962C8B-B14F-4D97-AF65-F5344CB8AC3E}">
        <p14:creationId xmlns:p14="http://schemas.microsoft.com/office/powerpoint/2010/main" val="27445286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D5BBA1D-5085-F408-3EAB-E67343AD6E00}"/>
              </a:ext>
            </a:extLst>
          </p:cNvPr>
          <p:cNvSpPr>
            <a:spLocks noGrp="1"/>
          </p:cNvSpPr>
          <p:nvPr>
            <p:ph type="dt" sz="half" idx="10"/>
          </p:nvPr>
        </p:nvSpPr>
        <p:spPr/>
        <p:txBody>
          <a:bodyPr/>
          <a:lstStyle/>
          <a:p>
            <a:fld id="{CE9A5FBD-FD4E-E847-8FB9-171A0F4254E5}" type="datetimeFigureOut">
              <a:rPr lang="en-US" smtClean="0"/>
              <a:t>8/12/25</a:t>
            </a:fld>
            <a:endParaRPr lang="en-US"/>
          </a:p>
        </p:txBody>
      </p:sp>
      <p:sp>
        <p:nvSpPr>
          <p:cNvPr id="3" name="Footer Placeholder 2">
            <a:extLst>
              <a:ext uri="{FF2B5EF4-FFF2-40B4-BE49-F238E27FC236}">
                <a16:creationId xmlns:a16="http://schemas.microsoft.com/office/drawing/2014/main" id="{9357A0EF-F5B5-0BAC-7B56-1EFD0D62060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C2B5270-783E-E160-0A89-6E51C6D4DF10}"/>
              </a:ext>
            </a:extLst>
          </p:cNvPr>
          <p:cNvSpPr>
            <a:spLocks noGrp="1"/>
          </p:cNvSpPr>
          <p:nvPr>
            <p:ph type="sldNum" sz="quarter" idx="12"/>
          </p:nvPr>
        </p:nvSpPr>
        <p:spPr/>
        <p:txBody>
          <a:bodyPr/>
          <a:lstStyle/>
          <a:p>
            <a:fld id="{051311E8-2C57-4E44-B53B-6D91727419F6}" type="slidenum">
              <a:rPr lang="en-US" smtClean="0"/>
              <a:t>‹#›</a:t>
            </a:fld>
            <a:endParaRPr lang="en-US"/>
          </a:p>
        </p:txBody>
      </p:sp>
    </p:spTree>
    <p:extLst>
      <p:ext uri="{BB962C8B-B14F-4D97-AF65-F5344CB8AC3E}">
        <p14:creationId xmlns:p14="http://schemas.microsoft.com/office/powerpoint/2010/main" val="23625501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37E622-50AF-24C7-174C-95CFD5E94C0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75F788A-3A8A-27C0-603B-DA1630A82E9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2C25527-28A9-2384-67DF-CC826FF8102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3F698A5-C096-8B8E-E73A-C94791F413D2}"/>
              </a:ext>
            </a:extLst>
          </p:cNvPr>
          <p:cNvSpPr>
            <a:spLocks noGrp="1"/>
          </p:cNvSpPr>
          <p:nvPr>
            <p:ph type="dt" sz="half" idx="10"/>
          </p:nvPr>
        </p:nvSpPr>
        <p:spPr/>
        <p:txBody>
          <a:bodyPr/>
          <a:lstStyle/>
          <a:p>
            <a:fld id="{CE9A5FBD-FD4E-E847-8FB9-171A0F4254E5}" type="datetimeFigureOut">
              <a:rPr lang="en-US" smtClean="0"/>
              <a:t>8/12/25</a:t>
            </a:fld>
            <a:endParaRPr lang="en-US"/>
          </a:p>
        </p:txBody>
      </p:sp>
      <p:sp>
        <p:nvSpPr>
          <p:cNvPr id="6" name="Footer Placeholder 5">
            <a:extLst>
              <a:ext uri="{FF2B5EF4-FFF2-40B4-BE49-F238E27FC236}">
                <a16:creationId xmlns:a16="http://schemas.microsoft.com/office/drawing/2014/main" id="{EDC09846-2EC5-121E-8F5E-356916A2579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B445D1E-DE18-6055-1F63-B85111082764}"/>
              </a:ext>
            </a:extLst>
          </p:cNvPr>
          <p:cNvSpPr>
            <a:spLocks noGrp="1"/>
          </p:cNvSpPr>
          <p:nvPr>
            <p:ph type="sldNum" sz="quarter" idx="12"/>
          </p:nvPr>
        </p:nvSpPr>
        <p:spPr/>
        <p:txBody>
          <a:bodyPr/>
          <a:lstStyle/>
          <a:p>
            <a:fld id="{051311E8-2C57-4E44-B53B-6D91727419F6}" type="slidenum">
              <a:rPr lang="en-US" smtClean="0"/>
              <a:t>‹#›</a:t>
            </a:fld>
            <a:endParaRPr lang="en-US"/>
          </a:p>
        </p:txBody>
      </p:sp>
    </p:spTree>
    <p:extLst>
      <p:ext uri="{BB962C8B-B14F-4D97-AF65-F5344CB8AC3E}">
        <p14:creationId xmlns:p14="http://schemas.microsoft.com/office/powerpoint/2010/main" val="31337601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0EDA97-6DD8-22FC-54FA-08B96678EB9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70056C2-6817-90B0-3F67-D24468305C0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A508075-B476-F0F4-8EE6-936E62023A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D440377-530D-0EF8-89F0-A06B40ED2AA5}"/>
              </a:ext>
            </a:extLst>
          </p:cNvPr>
          <p:cNvSpPr>
            <a:spLocks noGrp="1"/>
          </p:cNvSpPr>
          <p:nvPr>
            <p:ph type="dt" sz="half" idx="10"/>
          </p:nvPr>
        </p:nvSpPr>
        <p:spPr/>
        <p:txBody>
          <a:bodyPr/>
          <a:lstStyle/>
          <a:p>
            <a:fld id="{CE9A5FBD-FD4E-E847-8FB9-171A0F4254E5}" type="datetimeFigureOut">
              <a:rPr lang="en-US" smtClean="0"/>
              <a:t>8/12/25</a:t>
            </a:fld>
            <a:endParaRPr lang="en-US"/>
          </a:p>
        </p:txBody>
      </p:sp>
      <p:sp>
        <p:nvSpPr>
          <p:cNvPr id="6" name="Footer Placeholder 5">
            <a:extLst>
              <a:ext uri="{FF2B5EF4-FFF2-40B4-BE49-F238E27FC236}">
                <a16:creationId xmlns:a16="http://schemas.microsoft.com/office/drawing/2014/main" id="{246B0DC6-BA49-76E0-AF34-52CAE99FC08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8BD6260-0C6E-7B33-6FB9-84B4F85A2CB3}"/>
              </a:ext>
            </a:extLst>
          </p:cNvPr>
          <p:cNvSpPr>
            <a:spLocks noGrp="1"/>
          </p:cNvSpPr>
          <p:nvPr>
            <p:ph type="sldNum" sz="quarter" idx="12"/>
          </p:nvPr>
        </p:nvSpPr>
        <p:spPr/>
        <p:txBody>
          <a:bodyPr/>
          <a:lstStyle/>
          <a:p>
            <a:fld id="{051311E8-2C57-4E44-B53B-6D91727419F6}" type="slidenum">
              <a:rPr lang="en-US" smtClean="0"/>
              <a:t>‹#›</a:t>
            </a:fld>
            <a:endParaRPr lang="en-US"/>
          </a:p>
        </p:txBody>
      </p:sp>
    </p:spTree>
    <p:extLst>
      <p:ext uri="{BB962C8B-B14F-4D97-AF65-F5344CB8AC3E}">
        <p14:creationId xmlns:p14="http://schemas.microsoft.com/office/powerpoint/2010/main" val="6934026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2CB00A1-76B0-950B-2248-D83B35155C2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DF3FE56-44E2-A5DB-7129-189CC7C8389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6E95EB0-7284-E888-899B-E36526902E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E9A5FBD-FD4E-E847-8FB9-171A0F4254E5}" type="datetimeFigureOut">
              <a:rPr lang="en-US" smtClean="0"/>
              <a:t>8/12/25</a:t>
            </a:fld>
            <a:endParaRPr lang="en-US"/>
          </a:p>
        </p:txBody>
      </p:sp>
      <p:sp>
        <p:nvSpPr>
          <p:cNvPr id="5" name="Footer Placeholder 4">
            <a:extLst>
              <a:ext uri="{FF2B5EF4-FFF2-40B4-BE49-F238E27FC236}">
                <a16:creationId xmlns:a16="http://schemas.microsoft.com/office/drawing/2014/main" id="{8FFBF6E2-60C8-7E3B-BFC0-154C90AF6E9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1D99ABC8-540B-BB68-5046-F4ABD91FAE2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51311E8-2C57-4E44-B53B-6D91727419F6}" type="slidenum">
              <a:rPr lang="en-US" smtClean="0"/>
              <a:t>‹#›</a:t>
            </a:fld>
            <a:endParaRPr lang="en-US"/>
          </a:p>
        </p:txBody>
      </p:sp>
    </p:spTree>
    <p:extLst>
      <p:ext uri="{BB962C8B-B14F-4D97-AF65-F5344CB8AC3E}">
        <p14:creationId xmlns:p14="http://schemas.microsoft.com/office/powerpoint/2010/main" val="1706777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Division from 81</a:t>
            </a:r>
            <a:br>
              <a:rPr lang="en-US" dirty="0"/>
            </a:br>
            <a:br>
              <a:rPr lang="en-US" dirty="0"/>
            </a:br>
            <a:r>
              <a:rPr lang="en-US" dirty="0"/>
              <a:t>Lesson 16</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30741602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67C314FA-2691-E216-9392-54C833935A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38384045-8A7C-BB50-03CA-25E4262B054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6278632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67C314FA-2691-E216-9392-54C833935A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8902099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2F14F1C-DF14-6594-4E7E-14C1FE112245}"/>
              </a:ext>
            </a:extLst>
          </p:cNvPr>
          <p:cNvPicPr>
            <a:picLocks noChangeAspect="1"/>
          </p:cNvPicPr>
          <p:nvPr>
            <a:audioFile r:link="rId1"/>
            <p:extLst>
              <p:ext uri="{DAA4B4D4-6D71-4841-9C94-3DE7FCFB9230}">
                <p14:media xmlns:p14="http://schemas.microsoft.com/office/powerpoint/2010/main" r:embed="rId2">
                  <p14:trim end="224.335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1477491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054CF6C7-A3C4-3BE0-8EB2-350BE658E0F4}"/>
              </a:ext>
            </a:extLst>
          </p:cNvPr>
          <p:cNvPicPr>
            <a:picLocks noChangeAspect="1"/>
          </p:cNvPicPr>
          <p:nvPr>
            <a:audioFile r:link="rId1"/>
            <p:extLst>
              <p:ext uri="{DAA4B4D4-6D71-4841-9C94-3DE7FCFB9230}">
                <p14:media xmlns:p14="http://schemas.microsoft.com/office/powerpoint/2010/main" r:embed="rId2">
                  <p14:trim end="208.98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803210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2F14F1C-DF14-6594-4E7E-14C1FE112245}"/>
              </a:ext>
            </a:extLst>
          </p:cNvPr>
          <p:cNvPicPr>
            <a:picLocks noChangeAspect="1"/>
          </p:cNvPicPr>
          <p:nvPr>
            <a:audioFile r:link="rId1"/>
            <p:extLst>
              <p:ext uri="{DAA4B4D4-6D71-4841-9C94-3DE7FCFB9230}">
                <p14:media xmlns:p14="http://schemas.microsoft.com/office/powerpoint/2010/main" r:embed="rId2">
                  <p14:trim end="224.335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4865666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054CF6C7-A3C4-3BE0-8EB2-350BE658E0F4}"/>
              </a:ext>
            </a:extLst>
          </p:cNvPr>
          <p:cNvPicPr>
            <a:picLocks noChangeAspect="1"/>
          </p:cNvPicPr>
          <p:nvPr>
            <a:audioFile r:link="rId1"/>
            <p:extLst>
              <p:ext uri="{DAA4B4D4-6D71-4841-9C94-3DE7FCFB9230}">
                <p14:media xmlns:p14="http://schemas.microsoft.com/office/powerpoint/2010/main" r:embed="rId2">
                  <p14:trim end="208.98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8234399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67C314FA-2691-E216-9392-54C833935A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8349881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38384045-8A7C-BB50-03CA-25E4262B054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3502221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67C314FA-2691-E216-9392-54C833935A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215662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11447297"/>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2F14F1C-DF14-6594-4E7E-14C1FE112245}"/>
              </a:ext>
            </a:extLst>
          </p:cNvPr>
          <p:cNvPicPr>
            <a:picLocks noChangeAspect="1"/>
          </p:cNvPicPr>
          <p:nvPr>
            <a:audioFile r:link="rId1"/>
            <p:extLst>
              <p:ext uri="{DAA4B4D4-6D71-4841-9C94-3DE7FCFB9230}">
                <p14:media xmlns:p14="http://schemas.microsoft.com/office/powerpoint/2010/main" r:embed="rId2">
                  <p14:trim end="224.335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1406917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38384045-8A7C-BB50-03CA-25E4262B054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3727021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054CF6C7-A3C4-3BE0-8EB2-350BE658E0F4}"/>
              </a:ext>
            </a:extLst>
          </p:cNvPr>
          <p:cNvPicPr>
            <a:picLocks noChangeAspect="1"/>
          </p:cNvPicPr>
          <p:nvPr>
            <a:audioFile r:link="rId1"/>
            <p:extLst>
              <p:ext uri="{DAA4B4D4-6D71-4841-9C94-3DE7FCFB9230}">
                <p14:media xmlns:p14="http://schemas.microsoft.com/office/powerpoint/2010/main" r:embed="rId2">
                  <p14:trim end="208.98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315065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38384045-8A7C-BB50-03CA-25E4262B054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157277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054CF6C7-A3C4-3BE0-8EB2-350BE658E0F4}"/>
              </a:ext>
            </a:extLst>
          </p:cNvPr>
          <p:cNvPicPr>
            <a:picLocks noChangeAspect="1"/>
          </p:cNvPicPr>
          <p:nvPr>
            <a:audioFile r:link="rId1"/>
            <p:extLst>
              <p:ext uri="{DAA4B4D4-6D71-4841-9C94-3DE7FCFB9230}">
                <p14:media xmlns:p14="http://schemas.microsoft.com/office/powerpoint/2010/main" r:embed="rId2">
                  <p14:trim end="208.98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5956072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2F14F1C-DF14-6594-4E7E-14C1FE112245}"/>
              </a:ext>
            </a:extLst>
          </p:cNvPr>
          <p:cNvPicPr>
            <a:picLocks noChangeAspect="1"/>
          </p:cNvPicPr>
          <p:nvPr>
            <a:audioFile r:link="rId1"/>
            <p:extLst>
              <p:ext uri="{DAA4B4D4-6D71-4841-9C94-3DE7FCFB9230}">
                <p14:media xmlns:p14="http://schemas.microsoft.com/office/powerpoint/2010/main" r:embed="rId2">
                  <p14:trim end="224.335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8060565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67C314FA-2691-E216-9392-54C833935A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7753757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054CF6C7-A3C4-3BE0-8EB2-350BE658E0F4}"/>
              </a:ext>
            </a:extLst>
          </p:cNvPr>
          <p:cNvPicPr>
            <a:picLocks noChangeAspect="1"/>
          </p:cNvPicPr>
          <p:nvPr>
            <a:audioFile r:link="rId1"/>
            <p:extLst>
              <p:ext uri="{DAA4B4D4-6D71-4841-9C94-3DE7FCFB9230}">
                <p14:media xmlns:p14="http://schemas.microsoft.com/office/powerpoint/2010/main" r:embed="rId2">
                  <p14:trim end="208.98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778752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38384045-8A7C-BB50-03CA-25E4262B054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1382272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67C314FA-2691-E216-9392-54C833935A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9176017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8" name="Audio 7">
            <a:extLst>
              <a:ext uri="{FF2B5EF4-FFF2-40B4-BE49-F238E27FC236}">
                <a16:creationId xmlns:a16="http://schemas.microsoft.com/office/drawing/2014/main" id="{38604081-105D-3198-AB95-B8C6C507AC3D}"/>
              </a:ext>
            </a:extLst>
          </p:cNvPr>
          <p:cNvPicPr>
            <a:picLocks noChangeAspect="1"/>
          </p:cNvPicPr>
          <p:nvPr>
            <a:audioFile r:link="rId1"/>
            <p:extLst>
              <p:ext uri="{DAA4B4D4-6D71-4841-9C94-3DE7FCFB9230}">
                <p14:media xmlns:p14="http://schemas.microsoft.com/office/powerpoint/2010/main" r:embed="rId2">
                  <p14:trim st="203.6455" end="269.478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3865475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2F14F1C-DF14-6594-4E7E-14C1FE112245}"/>
              </a:ext>
            </a:extLst>
          </p:cNvPr>
          <p:cNvPicPr>
            <a:picLocks noChangeAspect="1"/>
          </p:cNvPicPr>
          <p:nvPr>
            <a:audioFile r:link="rId1"/>
            <p:extLst>
              <p:ext uri="{DAA4B4D4-6D71-4841-9C94-3DE7FCFB9230}">
                <p14:media xmlns:p14="http://schemas.microsoft.com/office/powerpoint/2010/main" r:embed="rId2">
                  <p14:trim end="224.335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3160643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51B83-A07F-C4DE-C413-CA65BF9492EA}"/>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6FE7F18-6494-EE54-E57C-CDCD57EDF697}"/>
              </a:ext>
            </a:extLst>
          </p:cNvPr>
          <p:cNvSpPr>
            <a:spLocks noGrp="1"/>
          </p:cNvSpPr>
          <p:nvPr>
            <p:ph idx="1"/>
          </p:nvPr>
        </p:nvSpPr>
        <p:spPr>
          <a:xfrm>
            <a:off x="660763" y="587829"/>
            <a:ext cx="10870474" cy="6100354"/>
          </a:xfrm>
        </p:spPr>
        <p:txBody>
          <a:bodyPr>
            <a:normAutofit fontScale="77500" lnSpcReduction="20000"/>
          </a:bodyPr>
          <a:lstStyle/>
          <a:p>
            <a:pPr marL="0" indent="0" algn="ctr">
              <a:lnSpc>
                <a:spcPct val="120000"/>
              </a:lnSpc>
              <a:buNone/>
            </a:pPr>
            <a:r>
              <a:rPr lang="en-US" sz="5200" dirty="0">
                <a:latin typeface="Times New Roman" panose="02020603050405020304" pitchFamily="18" charset="0"/>
                <a:cs typeface="Times New Roman" panose="02020603050405020304" pitchFamily="18" charset="0"/>
              </a:rPr>
              <a:t>Now it is time to complete as many problems as you can. You will have 1 minute. Ready. Begin.</a:t>
            </a:r>
          </a:p>
          <a:p>
            <a:pPr marL="0" indent="0" algn="ctr">
              <a:lnSpc>
                <a:spcPct val="120000"/>
              </a:lnSpc>
              <a:buNone/>
            </a:pPr>
            <a:endParaRPr lang="en-US" sz="5200" dirty="0">
              <a:latin typeface="Times New Roman" panose="02020603050405020304" pitchFamily="18" charset="0"/>
              <a:cs typeface="Times New Roman" panose="02020603050405020304" pitchFamily="18" charset="0"/>
            </a:endParaRPr>
          </a:p>
          <a:p>
            <a:pPr marL="0" indent="0" algn="ctr">
              <a:lnSpc>
                <a:spcPct val="120000"/>
              </a:lnSpc>
              <a:buNone/>
            </a:pPr>
            <a:r>
              <a:rPr lang="en-US" sz="5200" dirty="0">
                <a:latin typeface="Times New Roman" panose="02020603050405020304" pitchFamily="18" charset="0"/>
                <a:cs typeface="Times New Roman" panose="02020603050405020304" pitchFamily="18" charset="0"/>
              </a:rPr>
              <a:t>Stop! Now count the number of problems you completed and write it at the bottom of the page. One last thing, write todays score on tomorrows facts on fire page. You will compare how many problems you do tomorrow to this score to see if you got a better score.</a:t>
            </a:r>
          </a:p>
          <a:p>
            <a:pPr marL="0" indent="0">
              <a:buNone/>
            </a:pPr>
            <a:endParaRPr lang="en-US" dirty="0"/>
          </a:p>
        </p:txBody>
      </p:sp>
      <p:pic>
        <p:nvPicPr>
          <p:cNvPr id="15" name="Audio 14">
            <a:extLst>
              <a:ext uri="{FF2B5EF4-FFF2-40B4-BE49-F238E27FC236}">
                <a16:creationId xmlns:a16="http://schemas.microsoft.com/office/drawing/2014/main" id="{4AD3E77C-F5C5-0CFA-53DE-FC9720204C3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03701081"/>
      </p:ext>
    </p:extLst>
  </p:cSld>
  <p:clrMapOvr>
    <a:masterClrMapping/>
  </p:clrMapOvr>
  <mc:AlternateContent xmlns:mc="http://schemas.openxmlformats.org/markup-compatibility/2006" xmlns:p14="http://schemas.microsoft.com/office/powerpoint/2010/main">
    <mc:Choice Requires="p14">
      <p:transition spd="slow" p14:dur="2000" advTm="109438"/>
    </mc:Choice>
    <mc:Fallback xmlns="">
      <p:transition spd="slow" advTm="1094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054CF6C7-A3C4-3BE0-8EB2-350BE658E0F4}"/>
              </a:ext>
            </a:extLst>
          </p:cNvPr>
          <p:cNvPicPr>
            <a:picLocks noChangeAspect="1"/>
          </p:cNvPicPr>
          <p:nvPr>
            <a:audioFile r:link="rId1"/>
            <p:extLst>
              <p:ext uri="{DAA4B4D4-6D71-4841-9C94-3DE7FCFB9230}">
                <p14:media xmlns:p14="http://schemas.microsoft.com/office/powerpoint/2010/main" r:embed="rId2">
                  <p14:trim end="208.98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85733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1" name="Audio 10">
            <a:extLst>
              <a:ext uri="{FF2B5EF4-FFF2-40B4-BE49-F238E27FC236}">
                <a16:creationId xmlns:a16="http://schemas.microsoft.com/office/drawing/2014/main" id="{36C08681-F5EC-8D2B-E907-C38A09854BB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6564596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38384045-8A7C-BB50-03CA-25E4262B054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38996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11" name="Audio 10">
            <a:extLst>
              <a:ext uri="{FF2B5EF4-FFF2-40B4-BE49-F238E27FC236}">
                <a16:creationId xmlns:a16="http://schemas.microsoft.com/office/drawing/2014/main" id="{717CCE17-7CDD-28B8-D0FA-8782CC82B075}"/>
              </a:ext>
            </a:extLst>
          </p:cNvPr>
          <p:cNvPicPr>
            <a:picLocks noChangeAspect="1"/>
          </p:cNvPicPr>
          <p:nvPr>
            <a:audioFile r:link="rId1"/>
            <p:extLst>
              <p:ext uri="{DAA4B4D4-6D71-4841-9C94-3DE7FCFB9230}">
                <p14:media xmlns:p14="http://schemas.microsoft.com/office/powerpoint/2010/main" r:embed="rId2">
                  <p14:trim st="129.004" end="161.26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2F14F1C-DF14-6594-4E7E-14C1FE112245}"/>
              </a:ext>
            </a:extLst>
          </p:cNvPr>
          <p:cNvPicPr>
            <a:picLocks noChangeAspect="1"/>
          </p:cNvPicPr>
          <p:nvPr>
            <a:audioFile r:link="rId1"/>
            <p:extLst>
              <p:ext uri="{DAA4B4D4-6D71-4841-9C94-3DE7FCFB9230}">
                <p14:media xmlns:p14="http://schemas.microsoft.com/office/powerpoint/2010/main" r:embed="rId2">
                  <p14:trim end="224.335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11" name="Audio 10">
            <a:extLst>
              <a:ext uri="{FF2B5EF4-FFF2-40B4-BE49-F238E27FC236}">
                <a16:creationId xmlns:a16="http://schemas.microsoft.com/office/drawing/2014/main" id="{126423F6-F661-A250-E6BF-0BC9132F6FA6}"/>
              </a:ext>
            </a:extLst>
          </p:cNvPr>
          <p:cNvPicPr>
            <a:picLocks noChangeAspect="1"/>
          </p:cNvPicPr>
          <p:nvPr>
            <a:audioFile r:link="rId1"/>
            <p:extLst>
              <p:ext uri="{DAA4B4D4-6D71-4841-9C94-3DE7FCFB9230}">
                <p14:media xmlns:p14="http://schemas.microsoft.com/office/powerpoint/2010/main" r:embed="rId2">
                  <p14:trim st="166.7107" end="106.36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TotalTime>
  <Words>315</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Division from 81  Lesson 16</vt:lpstr>
      <vt:lpstr>PowerPoint Presentation</vt:lpstr>
      <vt:lpstr>64 ÷ 8 8 </vt:lpstr>
      <vt:lpstr>64 ÷ 8  </vt:lpstr>
      <vt:lpstr>20 ÷ 4 5 </vt:lpstr>
      <vt:lpstr>20 ÷ 4  </vt:lpstr>
      <vt:lpstr>35 ÷ 5 7 </vt:lpstr>
      <vt:lpstr>35 ÷ 5  </vt:lpstr>
      <vt:lpstr>63 ÷ 7 9 </vt:lpstr>
      <vt:lpstr>63 ÷ 7  </vt:lpstr>
      <vt:lpstr>20 ÷ 4  </vt:lpstr>
      <vt:lpstr>63 ÷ 7  </vt:lpstr>
      <vt:lpstr>35 ÷ 5  </vt:lpstr>
      <vt:lpstr>64 ÷ 8  </vt:lpstr>
      <vt:lpstr>35 ÷ 5  </vt:lpstr>
      <vt:lpstr>64 ÷ 8  </vt:lpstr>
      <vt:lpstr>63 ÷ 7  </vt:lpstr>
      <vt:lpstr>20 ÷ 4  </vt:lpstr>
      <vt:lpstr>63 ÷ 7  </vt:lpstr>
      <vt:lpstr>35 ÷ 5  </vt:lpstr>
      <vt:lpstr>20 ÷ 4  </vt:lpstr>
      <vt:lpstr>64 ÷ 8  </vt:lpstr>
      <vt:lpstr>20 ÷ 4  </vt:lpstr>
      <vt:lpstr>64 ÷ 8  </vt:lpstr>
      <vt:lpstr>35 ÷ 5  </vt:lpstr>
      <vt:lpstr>63 ÷ 7  </vt:lpstr>
      <vt:lpstr>64 ÷ 8  </vt:lpstr>
      <vt:lpstr>20 ÷ 4  </vt:lpstr>
      <vt:lpstr>63 ÷ 7  </vt:lpstr>
      <vt:lpstr>35 ÷ 5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2025-08-12T14:30:27Z</dcterms:created>
  <dcterms:modified xsi:type="dcterms:W3CDTF">2025-08-12T14:34:19Z</dcterms:modified>
</cp:coreProperties>
</file>