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25"/>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6EBB7-83A9-08B1-67FB-CA148DF898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F1399C-BDB5-4086-E17A-98974557FE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10AB62-FF9E-B53C-99C3-767059E9E0C4}"/>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5" name="Footer Placeholder 4">
            <a:extLst>
              <a:ext uri="{FF2B5EF4-FFF2-40B4-BE49-F238E27FC236}">
                <a16:creationId xmlns:a16="http://schemas.microsoft.com/office/drawing/2014/main" id="{E8C73B64-937B-7283-51A7-D7841058AA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875672-3D0A-1D63-0242-F2F6001D7C54}"/>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2569540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0E4F5-C94A-5923-4A26-296982269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8A6196-AE54-3183-4A6D-46A0EA8502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F6393A-F18A-9C24-66A9-F973CC9969C0}"/>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5" name="Footer Placeholder 4">
            <a:extLst>
              <a:ext uri="{FF2B5EF4-FFF2-40B4-BE49-F238E27FC236}">
                <a16:creationId xmlns:a16="http://schemas.microsoft.com/office/drawing/2014/main" id="{BAD60D85-73D9-8B26-D91D-05C7B3F9FB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999BD8-AF58-74B5-24A3-BC45C0129705}"/>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1903977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868208-8E20-E010-0559-3CD07B1666E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4AC726-58A4-04AF-C9F9-69A7603EE4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541488-6EC6-A6E6-C7AF-9A33E0C54B80}"/>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5" name="Footer Placeholder 4">
            <a:extLst>
              <a:ext uri="{FF2B5EF4-FFF2-40B4-BE49-F238E27FC236}">
                <a16:creationId xmlns:a16="http://schemas.microsoft.com/office/drawing/2014/main" id="{BB5878DD-B3CE-6FE2-7860-CCCB3AD90E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68A884-ADD0-BE08-EB72-CB792BF55CB4}"/>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1001696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C4D3A-BA79-7A03-9AD1-6B53B90893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4B3E77-327A-DA00-9345-6912AB4104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884D52-D2DE-7543-2193-9660116ABB59}"/>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5" name="Footer Placeholder 4">
            <a:extLst>
              <a:ext uri="{FF2B5EF4-FFF2-40B4-BE49-F238E27FC236}">
                <a16:creationId xmlns:a16="http://schemas.microsoft.com/office/drawing/2014/main" id="{F87A72D4-FEA9-6C47-1DCC-117E1E4AAE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56F115-5927-0998-8CFC-AC854FDB3211}"/>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2078966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B69DD-CD8A-C044-607A-218DCC7993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45BEA5-7038-69FC-2047-CF29A8AEEEC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FDBEF0-18B1-66D1-6861-84EB0E36BCC0}"/>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5" name="Footer Placeholder 4">
            <a:extLst>
              <a:ext uri="{FF2B5EF4-FFF2-40B4-BE49-F238E27FC236}">
                <a16:creationId xmlns:a16="http://schemas.microsoft.com/office/drawing/2014/main" id="{3677704C-CB25-79F1-AF83-DB6C811795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A031FC-ACB0-9399-442A-4CE92394A8B2}"/>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2271038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8603-668D-4729-D85D-4B674B38E4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A84D46-7676-521E-EF2F-8EC738A924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D94CA6-E821-31A4-9655-1B245DC9E5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FEFEF9-8416-890D-185F-EC5B886134BF}"/>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6" name="Footer Placeholder 5">
            <a:extLst>
              <a:ext uri="{FF2B5EF4-FFF2-40B4-BE49-F238E27FC236}">
                <a16:creationId xmlns:a16="http://schemas.microsoft.com/office/drawing/2014/main" id="{2BB02D65-8D85-278A-1F8C-5FA2E1ADCD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C3AACE-C25C-614E-7010-177431297BB4}"/>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912731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5B138-227A-3687-EF36-BA8EE6A84A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30B6B98-F3D5-2AA9-61CD-3C2BCD429B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67EB0B-AEA1-18B0-7CE2-9FF74A342E9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C20E80F-9D4F-251B-E0C1-777D6A10BF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6F389DD-3719-124E-AF25-43A0136D37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31AA88B-0B0A-C030-C2ED-85C0374762F3}"/>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8" name="Footer Placeholder 7">
            <a:extLst>
              <a:ext uri="{FF2B5EF4-FFF2-40B4-BE49-F238E27FC236}">
                <a16:creationId xmlns:a16="http://schemas.microsoft.com/office/drawing/2014/main" id="{260185AC-5AC1-3BE9-A736-30775FC4B5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79094A8-FF90-22AD-A4D9-F5277DDE2069}"/>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1905073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FACEB-FF06-07B6-86DD-951BB6E8AE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EFBD07-CF5A-3237-33D0-BDC007EF4391}"/>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4" name="Footer Placeholder 3">
            <a:extLst>
              <a:ext uri="{FF2B5EF4-FFF2-40B4-BE49-F238E27FC236}">
                <a16:creationId xmlns:a16="http://schemas.microsoft.com/office/drawing/2014/main" id="{72149DBB-ED29-94DB-B1D8-643D791948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8BD574-2D9E-6BB3-06E7-255AFA5C0BBD}"/>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1821949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38063E-6F0F-BAC6-724F-A62A169D9E11}"/>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3" name="Footer Placeholder 2">
            <a:extLst>
              <a:ext uri="{FF2B5EF4-FFF2-40B4-BE49-F238E27FC236}">
                <a16:creationId xmlns:a16="http://schemas.microsoft.com/office/drawing/2014/main" id="{644AA6A1-64CD-F1CC-5927-6EB4A1E7CB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9B4B17-B5FA-6E69-DF97-9AF8437D2278}"/>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60488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58FF3-E38A-893E-CFB5-A2E7EE44F8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9DCEC6-CDF0-1CFB-1457-434BACF4E7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A7EEE4F-D9A0-C9CF-7B9F-A0FCFAEAA4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FDFC76-3DC0-B2C9-C246-15D9C7805767}"/>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6" name="Footer Placeholder 5">
            <a:extLst>
              <a:ext uri="{FF2B5EF4-FFF2-40B4-BE49-F238E27FC236}">
                <a16:creationId xmlns:a16="http://schemas.microsoft.com/office/drawing/2014/main" id="{3986CFA4-F2A5-2A67-9AE1-D959463CC3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313C45-8598-F56B-273C-020E677ACDBA}"/>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2881504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A479B-0CBE-0F36-0569-B522EDC1C1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8D5C63-14DB-5F40-37CD-1D297B1F91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FB71DE9-0DAE-9716-E41E-1BD44B6F4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DFEE41-2789-E51F-1BCF-455C760C7D1A}"/>
              </a:ext>
            </a:extLst>
          </p:cNvPr>
          <p:cNvSpPr>
            <a:spLocks noGrp="1"/>
          </p:cNvSpPr>
          <p:nvPr>
            <p:ph type="dt" sz="half" idx="10"/>
          </p:nvPr>
        </p:nvSpPr>
        <p:spPr/>
        <p:txBody>
          <a:bodyPr/>
          <a:lstStyle/>
          <a:p>
            <a:fld id="{56E1F588-B897-8248-9C20-E2834C4647B8}" type="datetimeFigureOut">
              <a:rPr lang="en-US" smtClean="0"/>
              <a:t>8/12/25</a:t>
            </a:fld>
            <a:endParaRPr lang="en-US"/>
          </a:p>
        </p:txBody>
      </p:sp>
      <p:sp>
        <p:nvSpPr>
          <p:cNvPr id="6" name="Footer Placeholder 5">
            <a:extLst>
              <a:ext uri="{FF2B5EF4-FFF2-40B4-BE49-F238E27FC236}">
                <a16:creationId xmlns:a16="http://schemas.microsoft.com/office/drawing/2014/main" id="{0380A80C-54A7-7A3C-14FA-12B033B60F0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12E251-BD7A-5CFB-2801-689802BC95CF}"/>
              </a:ext>
            </a:extLst>
          </p:cNvPr>
          <p:cNvSpPr>
            <a:spLocks noGrp="1"/>
          </p:cNvSpPr>
          <p:nvPr>
            <p:ph type="sldNum" sz="quarter" idx="12"/>
          </p:nvPr>
        </p:nvSpPr>
        <p:spPr/>
        <p:txBody>
          <a:bodyPr/>
          <a:lstStyle/>
          <a:p>
            <a:fld id="{713A9AAC-7CBF-114D-B5FF-C971A2DC2832}" type="slidenum">
              <a:rPr lang="en-US" smtClean="0"/>
              <a:t>‹#›</a:t>
            </a:fld>
            <a:endParaRPr lang="en-US"/>
          </a:p>
        </p:txBody>
      </p:sp>
    </p:spTree>
    <p:extLst>
      <p:ext uri="{BB962C8B-B14F-4D97-AF65-F5344CB8AC3E}">
        <p14:creationId xmlns:p14="http://schemas.microsoft.com/office/powerpoint/2010/main" val="3097632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6E6AF7-B456-549D-BDFC-E81B92BA7D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BF57D1-78A2-3391-32AC-04107155D0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6EDA6E-061B-C000-F598-626AFAD53F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6E1F588-B897-8248-9C20-E2834C4647B8}" type="datetimeFigureOut">
              <a:rPr lang="en-US" smtClean="0"/>
              <a:t>8/12/25</a:t>
            </a:fld>
            <a:endParaRPr lang="en-US"/>
          </a:p>
        </p:txBody>
      </p:sp>
      <p:sp>
        <p:nvSpPr>
          <p:cNvPr id="5" name="Footer Placeholder 4">
            <a:extLst>
              <a:ext uri="{FF2B5EF4-FFF2-40B4-BE49-F238E27FC236}">
                <a16:creationId xmlns:a16="http://schemas.microsoft.com/office/drawing/2014/main" id="{EB07D30C-8CC4-A79E-997F-4B0E3C9D03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BB55E5A-96B7-C0D7-45B0-3AB14FCCCF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13A9AAC-7CBF-114D-B5FF-C971A2DC2832}" type="slidenum">
              <a:rPr lang="en-US" smtClean="0"/>
              <a:t>‹#›</a:t>
            </a:fld>
            <a:endParaRPr lang="en-US"/>
          </a:p>
        </p:txBody>
      </p:sp>
    </p:spTree>
    <p:extLst>
      <p:ext uri="{BB962C8B-B14F-4D97-AF65-F5344CB8AC3E}">
        <p14:creationId xmlns:p14="http://schemas.microsoft.com/office/powerpoint/2010/main" val="3700212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213977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49026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778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86802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26964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58037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50643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25576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06787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6CAD-29F4-4D3E-6F0C-F5C96C9E575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CEAD55-C3F1-FE41-9A30-45572296C939}"/>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800C4744-3AD7-650C-62A2-D9A284AC5F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648269"/>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710271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35824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29371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38524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11674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08612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63429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095929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06399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39164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0EBBE191-F215-2FD8-0203-2516751F0D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351768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EBBB223F-2D79-BDD7-3A8C-B30C81A188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ABE4C526-A9E8-D60C-5239-BC6AE5294ED3}"/>
              </a:ext>
            </a:extLst>
          </p:cNvPr>
          <p:cNvPicPr>
            <a:picLocks noChangeAspect="1"/>
          </p:cNvPicPr>
          <p:nvPr>
            <a:audioFile r:link="rId1"/>
            <p:extLst>
              <p:ext uri="{DAA4B4D4-6D71-4841-9C94-3DE7FCFB9230}">
                <p14:media xmlns:p14="http://schemas.microsoft.com/office/powerpoint/2010/main" r:embed="rId2">
                  <p14:trim end="307.598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A2195644-7B8F-6A36-FB35-DC480E572FDC}"/>
              </a:ext>
            </a:extLst>
          </p:cNvPr>
          <p:cNvPicPr>
            <a:picLocks noChangeAspect="1"/>
          </p:cNvPicPr>
          <p:nvPr>
            <a:audioFile r:link="rId1"/>
            <p:extLst>
              <p:ext uri="{DAA4B4D4-6D71-4841-9C94-3DE7FCFB9230}">
                <p14:media xmlns:p14="http://schemas.microsoft.com/office/powerpoint/2010/main" r:embed="rId2">
                  <p14:trim end="249.7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160</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20</vt:lpstr>
      <vt:lpstr>PowerPoint Presentation</vt:lpstr>
      <vt:lpstr>14 ÷ 7 2 </vt:lpstr>
      <vt:lpstr>14 ÷ 7  </vt:lpstr>
      <vt:lpstr>12 ÷ 4 3 </vt:lpstr>
      <vt:lpstr>12 ÷ 4  </vt:lpstr>
      <vt:lpstr>36 ÷ 6 6 </vt:lpstr>
      <vt:lpstr>36 ÷ 6  </vt:lpstr>
      <vt:lpstr>45 ÷ 9 5 </vt:lpstr>
      <vt:lpstr>45 ÷ 9  </vt:lpstr>
      <vt:lpstr>12 ÷ 4  </vt:lpstr>
      <vt:lpstr>45 ÷ 9  </vt:lpstr>
      <vt:lpstr>36 ÷ 6  </vt:lpstr>
      <vt:lpstr>14 ÷ 7  </vt:lpstr>
      <vt:lpstr>36 ÷ 6  </vt:lpstr>
      <vt:lpstr>14 ÷ 7  </vt:lpstr>
      <vt:lpstr>45 ÷ 9  </vt:lpstr>
      <vt:lpstr>12 ÷ 4  </vt:lpstr>
      <vt:lpstr>45 ÷ 9  </vt:lpstr>
      <vt:lpstr>36 ÷ 6  </vt:lpstr>
      <vt:lpstr>12 ÷ 4  </vt:lpstr>
      <vt:lpstr>14 ÷ 7  </vt:lpstr>
      <vt:lpstr>12 ÷ 4  </vt:lpstr>
      <vt:lpstr>14 ÷ 7  </vt:lpstr>
      <vt:lpstr>36 ÷ 6  </vt:lpstr>
      <vt:lpstr>45 ÷ 9  </vt:lpstr>
      <vt:lpstr>14 ÷ 7  </vt:lpstr>
      <vt:lpstr>12 ÷ 4  </vt:lpstr>
      <vt:lpstr>45 ÷ 9  </vt:lpstr>
      <vt:lpstr>36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2025-08-12T14:44:36Z</dcterms:created>
  <dcterms:modified xsi:type="dcterms:W3CDTF">2025-08-12T17:25:17Z</dcterms:modified>
</cp:coreProperties>
</file>