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4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04"/>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9A5C4-0F92-40EB-BCFB-EC87055C8E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DA53C7-0674-9F66-8B3F-47AABB9C4C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E920886-F915-2434-2E28-E05B2A9B8A7C}"/>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D390C100-AC47-35C0-6BFB-D3E28671E8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F50AA3-26EB-3F4B-80D6-09BCC7BCE3CE}"/>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4195534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A1C42-3BD9-D118-B9B0-1D3758045B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B330A1-2256-D8A5-2768-778B612289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DB4685-2225-9988-0DDE-B6299D3A9FC1}"/>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82214DFA-FC4C-E7AA-1A4E-2A14C6C17F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63B81A-5A9B-613C-C997-F3F4C7EE1D7D}"/>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378603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D4BD59-CE23-414F-33C5-6AC7B24E49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3FBD974-E395-76D2-FEF4-BF12F24A1CD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1CB35C-D127-D37C-C21F-7016A340F182}"/>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618EEE75-072B-F2EB-575F-3F66A22E38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3E02C2-86D6-1145-7AF8-68EC577FE3DC}"/>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2038984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1BA4D-342A-0608-26A3-EE2B07D1AA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022431-070E-6BF6-6DAF-2E5A5CEFEC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AA0BE4-4481-24B5-EE77-BF42405CA436}"/>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76FEF093-A435-47B3-7981-19E3C14DA5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03224E-AE4B-E556-0454-407A4CE2E772}"/>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3869472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4E4E9-05C1-EC52-6ED0-A704B842B1A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9928448-7E65-EC0E-F108-28102C77953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4793B28-316A-87F1-3793-4EE39C6A04F9}"/>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DDF49282-D0A4-B943-C12F-14556E7DD8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61F5A-09DC-7531-9D59-B3AF64BF208E}"/>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4092411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A1566-8679-C564-81EF-3FA6E4E9F3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BE6B24-244D-AEC4-B978-968B78181F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38604F-A4B3-E17C-9D04-D1182494F5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1BE983A-1200-648E-0715-F8053F60A29F}"/>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6" name="Footer Placeholder 5">
            <a:extLst>
              <a:ext uri="{FF2B5EF4-FFF2-40B4-BE49-F238E27FC236}">
                <a16:creationId xmlns:a16="http://schemas.microsoft.com/office/drawing/2014/main" id="{C4A45064-4B96-9739-B9CE-053BD6754D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DD6435-C126-A96E-0000-DF8F1B9538FF}"/>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1280999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DC951-0DCA-ADFF-EF97-B184395469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816BBA9-0894-2F26-2CA5-FCA130BBFA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A44F6B-7F87-DB0D-B40D-D3C4FB95D5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D49D94-35EA-32EF-8184-99902A89E5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B0F22E7-7A96-B6A7-AE91-B0FE42E6C89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89E957-7117-4F56-02E5-006564A177F5}"/>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8" name="Footer Placeholder 7">
            <a:extLst>
              <a:ext uri="{FF2B5EF4-FFF2-40B4-BE49-F238E27FC236}">
                <a16:creationId xmlns:a16="http://schemas.microsoft.com/office/drawing/2014/main" id="{73721CCF-1EF9-CFE4-F10C-8A396D2A12F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31AC41-5C14-8B75-D9A8-35FB9775BAE5}"/>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1576653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66274-C86C-E4C9-D966-475C220C65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7658526-6B9B-6B0B-F5E8-1FC442C403DB}"/>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4" name="Footer Placeholder 3">
            <a:extLst>
              <a:ext uri="{FF2B5EF4-FFF2-40B4-BE49-F238E27FC236}">
                <a16:creationId xmlns:a16="http://schemas.microsoft.com/office/drawing/2014/main" id="{EEC2F24B-B299-7401-D392-9A094B9E4B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82AD7D3-8C49-AE0B-6C0D-CBE6826836CD}"/>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1656866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B868EA-6754-92AA-5505-31858768B566}"/>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3" name="Footer Placeholder 2">
            <a:extLst>
              <a:ext uri="{FF2B5EF4-FFF2-40B4-BE49-F238E27FC236}">
                <a16:creationId xmlns:a16="http://schemas.microsoft.com/office/drawing/2014/main" id="{91AD74B2-88C4-6F18-55E8-070A10E741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6B62D1D-7271-4726-26A1-B9ADE10FADA9}"/>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1786095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09085-9E03-F477-05AC-69C7C8E2EF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5975E7-F7FA-4286-3669-53923FC83B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0737859-21AD-6B67-0635-3F488AD837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83D976-D92C-CB3B-ADDA-0943572222A8}"/>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6" name="Footer Placeholder 5">
            <a:extLst>
              <a:ext uri="{FF2B5EF4-FFF2-40B4-BE49-F238E27FC236}">
                <a16:creationId xmlns:a16="http://schemas.microsoft.com/office/drawing/2014/main" id="{A94F8FA3-628D-A03C-28D9-DF907B51D2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F1BAAE-A250-602E-915F-8117545C02F2}"/>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1077729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92318-D36A-0242-F35F-21A67513E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AB21157-D40C-C212-77C9-6565109F24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FE83E5F-AA63-455D-3214-CB4BFF2264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E2E873-64A9-DF6D-1D51-84F61F4025C1}"/>
              </a:ext>
            </a:extLst>
          </p:cNvPr>
          <p:cNvSpPr>
            <a:spLocks noGrp="1"/>
          </p:cNvSpPr>
          <p:nvPr>
            <p:ph type="dt" sz="half" idx="10"/>
          </p:nvPr>
        </p:nvSpPr>
        <p:spPr/>
        <p:txBody>
          <a:bodyPr/>
          <a:lstStyle/>
          <a:p>
            <a:fld id="{3386FAB5-1380-B749-A746-43B3D449261B}" type="datetimeFigureOut">
              <a:rPr lang="en-US" smtClean="0"/>
              <a:t>8/12/25</a:t>
            </a:fld>
            <a:endParaRPr lang="en-US"/>
          </a:p>
        </p:txBody>
      </p:sp>
      <p:sp>
        <p:nvSpPr>
          <p:cNvPr id="6" name="Footer Placeholder 5">
            <a:extLst>
              <a:ext uri="{FF2B5EF4-FFF2-40B4-BE49-F238E27FC236}">
                <a16:creationId xmlns:a16="http://schemas.microsoft.com/office/drawing/2014/main" id="{383440EB-E0FB-6A35-036B-FE00A27CAF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A70DFF-8397-D672-6467-D6805B1C5D33}"/>
              </a:ext>
            </a:extLst>
          </p:cNvPr>
          <p:cNvSpPr>
            <a:spLocks noGrp="1"/>
          </p:cNvSpPr>
          <p:nvPr>
            <p:ph type="sldNum" sz="quarter" idx="12"/>
          </p:nvPr>
        </p:nvSpPr>
        <p:spPr/>
        <p:txBody>
          <a:bodyPr/>
          <a:lstStyle/>
          <a:p>
            <a:fld id="{8860A85A-AE43-A94D-870F-23C63189425F}" type="slidenum">
              <a:rPr lang="en-US" smtClean="0"/>
              <a:t>‹#›</a:t>
            </a:fld>
            <a:endParaRPr lang="en-US"/>
          </a:p>
        </p:txBody>
      </p:sp>
    </p:spTree>
    <p:extLst>
      <p:ext uri="{BB962C8B-B14F-4D97-AF65-F5344CB8AC3E}">
        <p14:creationId xmlns:p14="http://schemas.microsoft.com/office/powerpoint/2010/main" val="2795965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0D53D21-35EC-96E4-6C0B-01AED0C184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A0FA44-7D4B-86C3-1C41-712003E0F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D5C538-6006-4A34-5A5D-835283CAEE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386FAB5-1380-B749-A746-43B3D449261B}" type="datetimeFigureOut">
              <a:rPr lang="en-US" smtClean="0"/>
              <a:t>8/12/25</a:t>
            </a:fld>
            <a:endParaRPr lang="en-US"/>
          </a:p>
        </p:txBody>
      </p:sp>
      <p:sp>
        <p:nvSpPr>
          <p:cNvPr id="5" name="Footer Placeholder 4">
            <a:extLst>
              <a:ext uri="{FF2B5EF4-FFF2-40B4-BE49-F238E27FC236}">
                <a16:creationId xmlns:a16="http://schemas.microsoft.com/office/drawing/2014/main" id="{00219F45-4B34-7884-BB2E-BA11D8475D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C20AC4-E508-7C47-B536-F8190AEDBD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860A85A-AE43-A94D-870F-23C63189425F}" type="slidenum">
              <a:rPr lang="en-US" smtClean="0"/>
              <a:t>‹#›</a:t>
            </a:fld>
            <a:endParaRPr lang="en-US"/>
          </a:p>
        </p:txBody>
      </p:sp>
    </p:spTree>
    <p:extLst>
      <p:ext uri="{BB962C8B-B14F-4D97-AF65-F5344CB8AC3E}">
        <p14:creationId xmlns:p14="http://schemas.microsoft.com/office/powerpoint/2010/main" val="234864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10648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8148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86060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7201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4966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4234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3483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43777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72415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2122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4853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635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27770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34397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82083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2689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1587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97299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6035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256.9219"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544.2147"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90.2821"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352</Words>
  <Application>Microsoft Macintosh PowerPoint</Application>
  <PresentationFormat>Widescreen</PresentationFormat>
  <Paragraphs>56</Paragraphs>
  <Slides>30</Slides>
  <Notes>0</Notes>
  <HiddenSlides>0</HiddenSlides>
  <MMClips>29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Aptos</vt:lpstr>
      <vt:lpstr>Aptos Display</vt:lpstr>
      <vt:lpstr>Arial</vt:lpstr>
      <vt:lpstr>Calibri</vt:lpstr>
      <vt:lpstr>Times New Roman</vt:lpstr>
      <vt:lpstr>Office Theme</vt:lpstr>
      <vt:lpstr>Division from 81   Lesson 9</vt:lpstr>
      <vt:lpstr>PowerPoint Presentation</vt:lpstr>
      <vt:lpstr>36 ÷ 9 4 </vt:lpstr>
      <vt:lpstr>36 ÷ 9  </vt:lpstr>
      <vt:lpstr>24 ÷ 8 3 </vt:lpstr>
      <vt:lpstr>24 ÷ 8  </vt:lpstr>
      <vt:lpstr>16 ÷ 4 4 </vt:lpstr>
      <vt:lpstr>16 ÷ 4  </vt:lpstr>
      <vt:lpstr>30 ÷ 5 6 </vt:lpstr>
      <vt:lpstr>30 ÷ 5  </vt:lpstr>
      <vt:lpstr>30 ÷ 5  </vt:lpstr>
      <vt:lpstr>16 ÷ 4  </vt:lpstr>
      <vt:lpstr>36 ÷ 9  </vt:lpstr>
      <vt:lpstr>16 ÷ 4  </vt:lpstr>
      <vt:lpstr>36 ÷ 9  </vt:lpstr>
      <vt:lpstr>30 ÷ 5  </vt:lpstr>
      <vt:lpstr>24 ÷ 8  </vt:lpstr>
      <vt:lpstr>30 ÷ 5  </vt:lpstr>
      <vt:lpstr>16 ÷ 4  </vt:lpstr>
      <vt:lpstr>24 ÷ 8  </vt:lpstr>
      <vt:lpstr>36 ÷ 9  </vt:lpstr>
      <vt:lpstr>24 ÷ 8  </vt:lpstr>
      <vt:lpstr>36 ÷ 9  </vt:lpstr>
      <vt:lpstr>16 ÷ 4  </vt:lpstr>
      <vt:lpstr>30 ÷ 5  </vt:lpstr>
      <vt:lpstr>36 ÷ 9  </vt:lpstr>
      <vt:lpstr>24 ÷ 8  </vt:lpstr>
      <vt:lpstr>30 ÷ 5  </vt:lpstr>
      <vt:lpstr>16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2025-08-12T14:12:58Z</dcterms:created>
  <dcterms:modified xsi:type="dcterms:W3CDTF">2025-08-12T14:15:22Z</dcterms:modified>
</cp:coreProperties>
</file>