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3" r:id="rId4"/>
    <p:sldId id="314" r:id="rId5"/>
    <p:sldId id="315" r:id="rId6"/>
    <p:sldId id="316"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977"/>
    <p:restoredTop sz="91484"/>
  </p:normalViewPr>
  <p:slideViewPr>
    <p:cSldViewPr snapToGrid="0">
      <p:cViewPr varScale="1">
        <p:scale>
          <a:sx n="49" d="100"/>
          <a:sy n="49" d="100"/>
        </p:scale>
        <p:origin x="73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23785-9AF2-E87A-54CC-315642E117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AA481C-B1EF-CA1E-6C1D-0331314834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96F926-060C-7E2A-53EB-5F8174AFD2FE}"/>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A6EE2736-8765-47EB-1FA5-201B08A56B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E244A7-C23B-CF5C-59F3-4927F3FAE659}"/>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2043417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FE43A-C5D2-8766-4F4F-F9A0204F647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4D73EB-54C1-BF0B-2D56-8B8563B5A7B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54D924-E596-C521-3132-1A8DE1D9EDFB}"/>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DAA881ED-5118-6A44-76E5-6E54722B1B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4CD90C-D182-0D17-62A8-F766C8EFA973}"/>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1332432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DD6C03-8CAF-98F5-FAEA-CFE48B7532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E4958C-C567-2E07-2E69-AE168A75A0D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9BA266-9FDA-CC37-54F4-E0AAA18371AC}"/>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ABE7749E-9854-AAB0-F1E5-DFA7255E6A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F23F58-4332-64DB-E472-EBE9C6507396}"/>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1626705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EC63E-A087-3C49-8AA5-CB32F04D76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6CF48A-4884-9FA6-AF58-BB33AF268E5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A1F84D-C6A7-DE26-98B8-AFD292BB4D37}"/>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FA68F3B5-343A-D0B8-1318-26AA0AB5D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55C198-64DF-96C1-0AE8-F088E0C81D40}"/>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3911667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9BE81-DF3F-766E-2DC0-DADCDCABF5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199380-5AF3-0292-3271-5FBAE0E2845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D43D21-4220-E7FB-05CE-6750FF102607}"/>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449E796D-BBAB-2E28-B686-259D7C0D2B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241578-F866-CEFE-6A41-C70E3AD00E01}"/>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1223069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7D99A-F692-B2C4-E12D-DB740C95E0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EA381E-F34B-7E2C-EEE5-E4B9F85760F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E003E5-FBFC-3BF8-954E-066348DCDEC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14E8D2-277D-0FC6-DC5C-5334898B699A}"/>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6" name="Footer Placeholder 5">
            <a:extLst>
              <a:ext uri="{FF2B5EF4-FFF2-40B4-BE49-F238E27FC236}">
                <a16:creationId xmlns:a16="http://schemas.microsoft.com/office/drawing/2014/main" id="{F2D22BF8-2459-A601-2FE3-DFEB3DAC3A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2CEADF-E88B-111E-F2EB-50D0CA80B931}"/>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413090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9D8CF-9F7F-BBE6-23BD-341D61B997E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FC7E2D-92DC-3A1F-B743-0B196F248E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2741EE-8517-37A7-7D6C-62F2D5E8A8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B4347C-B6BB-8639-3DCE-FDAF51AABA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4ED078-DBBA-AB58-A05C-D3DE6332675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283496C-5583-229D-3FE2-C789CCD7575A}"/>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8" name="Footer Placeholder 7">
            <a:extLst>
              <a:ext uri="{FF2B5EF4-FFF2-40B4-BE49-F238E27FC236}">
                <a16:creationId xmlns:a16="http://schemas.microsoft.com/office/drawing/2014/main" id="{D778927A-3C5A-1B2D-C3BC-52CEF36F38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4CDE3D5-2C17-1FAA-CDAB-081432C0973A}"/>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2639106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0A038-383E-9DFD-BF98-93F958B1977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9909809-5597-22C1-F714-B99F62DC2732}"/>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4" name="Footer Placeholder 3">
            <a:extLst>
              <a:ext uri="{FF2B5EF4-FFF2-40B4-BE49-F238E27FC236}">
                <a16:creationId xmlns:a16="http://schemas.microsoft.com/office/drawing/2014/main" id="{49577A51-12BA-8B04-A227-7D248C7936F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C6EBB4-7496-D1DD-A66B-44BB2849566A}"/>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16612360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3F2038-46E2-C06C-CB6D-24A1FCE20BD3}"/>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3" name="Footer Placeholder 2">
            <a:extLst>
              <a:ext uri="{FF2B5EF4-FFF2-40B4-BE49-F238E27FC236}">
                <a16:creationId xmlns:a16="http://schemas.microsoft.com/office/drawing/2014/main" id="{6BCB3868-F841-8A4E-2864-4DE39BC9BC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107890-9C73-6308-F6FF-C12FEF97C60F}"/>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1130834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F6951-3854-7D94-CE68-E010E5E822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B218C34-EB02-2FF1-9473-4ECB57F58E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B364DA-8100-594E-14BA-7549E816D8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782050-59DE-367D-F41E-09DCC846F30E}"/>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6" name="Footer Placeholder 5">
            <a:extLst>
              <a:ext uri="{FF2B5EF4-FFF2-40B4-BE49-F238E27FC236}">
                <a16:creationId xmlns:a16="http://schemas.microsoft.com/office/drawing/2014/main" id="{DA002169-72F4-A68E-F3E4-5F94ACB46D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701A76-DF15-76D0-D550-E3F640E2AAE5}"/>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4117957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A17DA-73C4-4DAC-93E0-B8485F35C7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2683B2-D3D4-7E19-268B-9280BF3E3B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1E6E2B-8708-D457-093B-B3B477D0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E24B63-0574-E9C1-B7EC-838A350AC1DB}"/>
              </a:ext>
            </a:extLst>
          </p:cNvPr>
          <p:cNvSpPr>
            <a:spLocks noGrp="1"/>
          </p:cNvSpPr>
          <p:nvPr>
            <p:ph type="dt" sz="half" idx="10"/>
          </p:nvPr>
        </p:nvSpPr>
        <p:spPr/>
        <p:txBody>
          <a:bodyPr/>
          <a:lstStyle/>
          <a:p>
            <a:fld id="{45F211FF-A08E-3246-BEA4-57141C738739}" type="datetimeFigureOut">
              <a:rPr lang="en-US" smtClean="0"/>
              <a:t>8/12/25</a:t>
            </a:fld>
            <a:endParaRPr lang="en-US"/>
          </a:p>
        </p:txBody>
      </p:sp>
      <p:sp>
        <p:nvSpPr>
          <p:cNvPr id="6" name="Footer Placeholder 5">
            <a:extLst>
              <a:ext uri="{FF2B5EF4-FFF2-40B4-BE49-F238E27FC236}">
                <a16:creationId xmlns:a16="http://schemas.microsoft.com/office/drawing/2014/main" id="{E9AFC351-D6CF-A578-A82F-5B810FB428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E5DB83-1E3E-B23E-5D8A-A182C16FF22A}"/>
              </a:ext>
            </a:extLst>
          </p:cNvPr>
          <p:cNvSpPr>
            <a:spLocks noGrp="1"/>
          </p:cNvSpPr>
          <p:nvPr>
            <p:ph type="sldNum" sz="quarter" idx="12"/>
          </p:nvPr>
        </p:nvSpPr>
        <p:spPr/>
        <p:txBody>
          <a:bodyPr/>
          <a:lstStyle/>
          <a:p>
            <a:fld id="{0B001ACB-0AFD-7146-A060-44372270C3A5}" type="slidenum">
              <a:rPr lang="en-US" smtClean="0"/>
              <a:t>‹#›</a:t>
            </a:fld>
            <a:endParaRPr lang="en-US"/>
          </a:p>
        </p:txBody>
      </p:sp>
    </p:spTree>
    <p:extLst>
      <p:ext uri="{BB962C8B-B14F-4D97-AF65-F5344CB8AC3E}">
        <p14:creationId xmlns:p14="http://schemas.microsoft.com/office/powerpoint/2010/main" val="3340774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A421AB-7467-B0AD-981E-67CBD15214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1A71B2-69C1-FC13-02BA-7C3F6D2305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2F3274-C636-7454-2030-6423C9A7AE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5F211FF-A08E-3246-BEA4-57141C738739}" type="datetimeFigureOut">
              <a:rPr lang="en-US" smtClean="0"/>
              <a:t>8/12/25</a:t>
            </a:fld>
            <a:endParaRPr lang="en-US"/>
          </a:p>
        </p:txBody>
      </p:sp>
      <p:sp>
        <p:nvSpPr>
          <p:cNvPr id="5" name="Footer Placeholder 4">
            <a:extLst>
              <a:ext uri="{FF2B5EF4-FFF2-40B4-BE49-F238E27FC236}">
                <a16:creationId xmlns:a16="http://schemas.microsoft.com/office/drawing/2014/main" id="{E7F4CBA1-7946-A9F5-8C15-F692F52050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13CDB10-E05B-2763-B616-C0EAD41E9A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B001ACB-0AFD-7146-A060-44372270C3A5}" type="slidenum">
              <a:rPr lang="en-US" smtClean="0"/>
              <a:t>‹#›</a:t>
            </a:fld>
            <a:endParaRPr lang="en-US"/>
          </a:p>
        </p:txBody>
      </p:sp>
    </p:spTree>
    <p:extLst>
      <p:ext uri="{BB962C8B-B14F-4D97-AF65-F5344CB8AC3E}">
        <p14:creationId xmlns:p14="http://schemas.microsoft.com/office/powerpoint/2010/main" val="149890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dirty="0"/>
              <a:t>Lesson 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99499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70483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92540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046065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57833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3786520"/>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54465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01699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98445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06374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66227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057783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20964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4844746"/>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98067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48325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3920012"/>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2940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42831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9" name="Audio 18">
            <a:extLst>
              <a:ext uri="{FF2B5EF4-FFF2-40B4-BE49-F238E27FC236}">
                <a16:creationId xmlns:a16="http://schemas.microsoft.com/office/drawing/2014/main" id="{37F05B04-EEFD-1797-949E-E9AA0DE725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37"/>
    </mc:Choice>
    <mc:Fallback xmlns="">
      <p:transition spd="slow" advClick="0" advTm="40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73133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858.00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256.9219"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7</vt:lpstr>
      <vt:lpstr>PowerPoint Presentation</vt:lpstr>
      <vt:lpstr>15 ÷ 3 5 </vt:lpstr>
      <vt:lpstr>15 ÷ 3  </vt:lpstr>
      <vt:lpstr>42 ÷ 7 6 </vt:lpstr>
      <vt:lpstr>42 ÷ 7  </vt:lpstr>
      <vt:lpstr>36 ÷ 9 4 </vt:lpstr>
      <vt:lpstr>36 ÷ 9  </vt:lpstr>
      <vt:lpstr>24 ÷ 8 3 </vt:lpstr>
      <vt:lpstr>24 ÷ 8  </vt:lpstr>
      <vt:lpstr>42 ÷ 7  </vt:lpstr>
      <vt:lpstr>24 ÷ 8  </vt:lpstr>
      <vt:lpstr>36 ÷ 9  </vt:lpstr>
      <vt:lpstr>15 ÷ 3  </vt:lpstr>
      <vt:lpstr>36 ÷ 9  </vt:lpstr>
      <vt:lpstr>15 ÷ 3  </vt:lpstr>
      <vt:lpstr>24 ÷ 8  </vt:lpstr>
      <vt:lpstr>42 ÷ 7  </vt:lpstr>
      <vt:lpstr>24 ÷ 8  </vt:lpstr>
      <vt:lpstr>36 ÷ 9  </vt:lpstr>
      <vt:lpstr>42 ÷ 7  </vt:lpstr>
      <vt:lpstr>15 ÷ 3  </vt:lpstr>
      <vt:lpstr>42 ÷ 7  </vt:lpstr>
      <vt:lpstr>15 ÷ 3  </vt:lpstr>
      <vt:lpstr>36 ÷ 9  </vt:lpstr>
      <vt:lpstr>24 ÷ 8  </vt:lpstr>
      <vt:lpstr>15 ÷ 3  </vt:lpstr>
      <vt:lpstr>42 ÷ 7  </vt:lpstr>
      <vt:lpstr>24 ÷ 8  </vt:lpstr>
      <vt:lpstr>36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2025-08-12T14:06:41Z</dcterms:created>
  <dcterms:modified xsi:type="dcterms:W3CDTF">2025-08-12T14:10:45Z</dcterms:modified>
</cp:coreProperties>
</file>