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1" r:id="rId4"/>
    <p:sldId id="312" r:id="rId5"/>
    <p:sldId id="313" r:id="rId6"/>
    <p:sldId id="314" r:id="rId7"/>
    <p:sldId id="315" r:id="rId8"/>
    <p:sldId id="316"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65" r:id="rId24"/>
    <p:sldId id="366" r:id="rId25"/>
    <p:sldId id="359" r:id="rId26"/>
    <p:sldId id="360" r:id="rId27"/>
    <p:sldId id="361" r:id="rId28"/>
    <p:sldId id="362" r:id="rId29"/>
    <p:sldId id="363" r:id="rId30"/>
    <p:sldId id="364"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5857"/>
    <p:restoredTop sz="91396"/>
  </p:normalViewPr>
  <p:slideViewPr>
    <p:cSldViewPr snapToGrid="0">
      <p:cViewPr varScale="1">
        <p:scale>
          <a:sx n="70" d="100"/>
          <a:sy n="70" d="100"/>
        </p:scale>
        <p:origin x="184" y="416"/>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3039F-F54B-60D2-6390-6A7127DDEB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AD88E8-37C8-441F-FB31-FA549DB9E8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614F87B-CDAF-3384-9961-EC6BEB16E8E0}"/>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5" name="Footer Placeholder 4">
            <a:extLst>
              <a:ext uri="{FF2B5EF4-FFF2-40B4-BE49-F238E27FC236}">
                <a16:creationId xmlns:a16="http://schemas.microsoft.com/office/drawing/2014/main" id="{4C70B9FC-391C-1001-2BAD-B9BDD90486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0B9F4-C8FC-0878-8C8B-8A920D70B581}"/>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694918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1DA4D-94A1-ACA5-9542-972F55F892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3C2A01E-A99F-56E7-AA7F-6773E55A120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B0F5F1-FC59-F001-8C5B-8F2C06E646AE}"/>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5" name="Footer Placeholder 4">
            <a:extLst>
              <a:ext uri="{FF2B5EF4-FFF2-40B4-BE49-F238E27FC236}">
                <a16:creationId xmlns:a16="http://schemas.microsoft.com/office/drawing/2014/main" id="{AC256135-C797-213F-3CD6-95FAF40E4A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54C72E-0E89-0FE2-6DC3-7F7711758CF5}"/>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2526688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C4FC5B-BFE1-E4C1-460D-1D5D66FF2E5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2218A9-7E7B-B3C2-BC0C-A946D723A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063F56-45A6-188B-A248-BADEA7BD042A}"/>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5" name="Footer Placeholder 4">
            <a:extLst>
              <a:ext uri="{FF2B5EF4-FFF2-40B4-BE49-F238E27FC236}">
                <a16:creationId xmlns:a16="http://schemas.microsoft.com/office/drawing/2014/main" id="{6E6A9369-6896-F679-66CF-34E3C1FAF7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3B2CDD-E9C0-C09D-480E-3E6783F987F9}"/>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2539996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D943E-8D66-B941-B6B4-D5406992166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DF6471-8BE3-4149-DC76-1CA7064988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031CE5-B8B8-83B5-57E4-536F976138CE}"/>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5" name="Footer Placeholder 4">
            <a:extLst>
              <a:ext uri="{FF2B5EF4-FFF2-40B4-BE49-F238E27FC236}">
                <a16:creationId xmlns:a16="http://schemas.microsoft.com/office/drawing/2014/main" id="{8D235FF3-A8EB-E6DB-96BF-8285352DE8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E4CF55-BF1A-7861-CCAF-8FBCAD73DDB7}"/>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3394538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02EDF-3D3E-34B9-D01F-E4AA018F06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76A291-48BB-3A3B-BD08-3EDE19FE281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D7C1AFE-3CA3-E2F5-27D0-8FBE49B82D8C}"/>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5" name="Footer Placeholder 4">
            <a:extLst>
              <a:ext uri="{FF2B5EF4-FFF2-40B4-BE49-F238E27FC236}">
                <a16:creationId xmlns:a16="http://schemas.microsoft.com/office/drawing/2014/main" id="{1A16E8E3-2924-8EF6-51F5-5BC2A123D0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CCB69E-1B27-3D0E-ED25-CA65CC7E6C52}"/>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2275109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D13DE-9800-1D86-6EC6-B1BDB4F67F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4A0E33-13D5-907A-3AD0-A95DDFD2E76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A6F58F-4B0F-E3E5-FB7D-DD0538359D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E7D73CC-0BD8-8FF7-0CF3-3CA2973A1D13}"/>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6" name="Footer Placeholder 5">
            <a:extLst>
              <a:ext uri="{FF2B5EF4-FFF2-40B4-BE49-F238E27FC236}">
                <a16:creationId xmlns:a16="http://schemas.microsoft.com/office/drawing/2014/main" id="{7213F86B-0774-8B98-228F-53C386A2BC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E0AFC7-C8C6-2676-D523-40840CDB327B}"/>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1621415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5C5D5-A402-E1A2-5B6C-CD1EF753EFF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0976E53-5B51-235D-23F6-E19B98221C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259DF0-D9A2-973D-85D9-ECF3239903A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F87691-D8A1-A959-8445-BD68EAFA61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E5047A-A6EB-EA6E-55BA-477BA1EB25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465AD7-2516-7C9F-AB77-A8F5EF61A688}"/>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8" name="Footer Placeholder 7">
            <a:extLst>
              <a:ext uri="{FF2B5EF4-FFF2-40B4-BE49-F238E27FC236}">
                <a16:creationId xmlns:a16="http://schemas.microsoft.com/office/drawing/2014/main" id="{FBE595BF-3376-DC8A-74E3-746756E1F4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36BD21-6EA7-ED09-763A-F7D951CC9E97}"/>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4266544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7DDFC-BCB8-7F5C-DB7A-5E8058FFE5F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E77F46-296E-2365-43B8-B844194F8F6B}"/>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4" name="Footer Placeholder 3">
            <a:extLst>
              <a:ext uri="{FF2B5EF4-FFF2-40B4-BE49-F238E27FC236}">
                <a16:creationId xmlns:a16="http://schemas.microsoft.com/office/drawing/2014/main" id="{EFBB48A4-3ECD-EEB8-1DB7-B812A411983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037EDDF-A715-7731-FA08-BD1EE2AF310C}"/>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1531601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1CBE83-1E71-D906-A820-D87D01659FB0}"/>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3" name="Footer Placeholder 2">
            <a:extLst>
              <a:ext uri="{FF2B5EF4-FFF2-40B4-BE49-F238E27FC236}">
                <a16:creationId xmlns:a16="http://schemas.microsoft.com/office/drawing/2014/main" id="{6A7A678A-328C-277E-5AF3-4C5204F45A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D89C8E5-39B4-04E1-C5CE-9DC6EDF31027}"/>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3941537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D14DB-072B-0AD4-42AC-FE460703B1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133565-FE3E-4D9D-6724-88BFDC418F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9E1BED9-9D43-B9B1-300C-67C2FC91D6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45632-E1FF-7597-B47C-8861B958E66D}"/>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6" name="Footer Placeholder 5">
            <a:extLst>
              <a:ext uri="{FF2B5EF4-FFF2-40B4-BE49-F238E27FC236}">
                <a16:creationId xmlns:a16="http://schemas.microsoft.com/office/drawing/2014/main" id="{80D8BF63-AEA5-A1C6-D124-73335B5529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598809-176D-7F67-5623-D7D43C6148AB}"/>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3553323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3EE76-A82F-193A-8534-56DB8F4C49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F699EA-0A52-D9E5-734A-663C92F8F8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8AF3D8-EDDE-A849-ED5B-2F7036C5DB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D6C60B-08A3-6C98-E34E-9A320F406F5A}"/>
              </a:ext>
            </a:extLst>
          </p:cNvPr>
          <p:cNvSpPr>
            <a:spLocks noGrp="1"/>
          </p:cNvSpPr>
          <p:nvPr>
            <p:ph type="dt" sz="half" idx="10"/>
          </p:nvPr>
        </p:nvSpPr>
        <p:spPr/>
        <p:txBody>
          <a:bodyPr/>
          <a:lstStyle/>
          <a:p>
            <a:fld id="{09549E3A-14DF-0F47-8089-D2414267F856}" type="datetimeFigureOut">
              <a:rPr lang="en-US" smtClean="0"/>
              <a:t>8/12/25</a:t>
            </a:fld>
            <a:endParaRPr lang="en-US"/>
          </a:p>
        </p:txBody>
      </p:sp>
      <p:sp>
        <p:nvSpPr>
          <p:cNvPr id="6" name="Footer Placeholder 5">
            <a:extLst>
              <a:ext uri="{FF2B5EF4-FFF2-40B4-BE49-F238E27FC236}">
                <a16:creationId xmlns:a16="http://schemas.microsoft.com/office/drawing/2014/main" id="{7C9211BB-60C0-A7A2-DAFC-EB146534B3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BE250E-FFBB-9B5A-3503-A5B0138C0E3D}"/>
              </a:ext>
            </a:extLst>
          </p:cNvPr>
          <p:cNvSpPr>
            <a:spLocks noGrp="1"/>
          </p:cNvSpPr>
          <p:nvPr>
            <p:ph type="sldNum" sz="quarter" idx="12"/>
          </p:nvPr>
        </p:nvSpPr>
        <p:spPr/>
        <p:txBody>
          <a:bodyPr/>
          <a:lstStyle/>
          <a:p>
            <a:fld id="{DE3C73FB-7E8A-CD4D-A6DD-081E0769A4F9}" type="slidenum">
              <a:rPr lang="en-US" smtClean="0"/>
              <a:t>‹#›</a:t>
            </a:fld>
            <a:endParaRPr lang="en-US"/>
          </a:p>
        </p:txBody>
      </p:sp>
    </p:spTree>
    <p:extLst>
      <p:ext uri="{BB962C8B-B14F-4D97-AF65-F5344CB8AC3E}">
        <p14:creationId xmlns:p14="http://schemas.microsoft.com/office/powerpoint/2010/main" val="2539182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D4BEE7-24CB-49F7-F346-5594D8645D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0DCD03-E5F1-251F-EFE4-2AE357BB79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7ECC12-DD54-78F2-B701-3965E60A6F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549E3A-14DF-0F47-8089-D2414267F856}" type="datetimeFigureOut">
              <a:rPr lang="en-US" smtClean="0"/>
              <a:t>8/12/25</a:t>
            </a:fld>
            <a:endParaRPr lang="en-US"/>
          </a:p>
        </p:txBody>
      </p:sp>
      <p:sp>
        <p:nvSpPr>
          <p:cNvPr id="5" name="Footer Placeholder 4">
            <a:extLst>
              <a:ext uri="{FF2B5EF4-FFF2-40B4-BE49-F238E27FC236}">
                <a16:creationId xmlns:a16="http://schemas.microsoft.com/office/drawing/2014/main" id="{8BCD1AB2-707B-C584-F0CE-EED7EB2CE9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B5D95D5-9556-BE9E-BA6F-CCBC9A606B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E3C73FB-7E8A-CD4D-A6DD-081E0769A4F9}" type="slidenum">
              <a:rPr lang="en-US" smtClean="0"/>
              <a:t>‹#›</a:t>
            </a:fld>
            <a:endParaRPr lang="en-US"/>
          </a:p>
        </p:txBody>
      </p:sp>
    </p:spTree>
    <p:extLst>
      <p:ext uri="{BB962C8B-B14F-4D97-AF65-F5344CB8AC3E}">
        <p14:creationId xmlns:p14="http://schemas.microsoft.com/office/powerpoint/2010/main" val="2602444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 </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1818500"/>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250433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22266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96745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609526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244600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847696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4764961"/>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47097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65893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4725931"/>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81641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8DDC0-0F6D-B308-BB6F-428B1D1798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625D75-75C2-0314-059F-508BDA865360}"/>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FEE8CE8-45AE-B057-2827-9B4DF9E020D7}"/>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6CD0DC1A-7158-DC3A-1FC7-3DA6996ED23B}"/>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3293796"/>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B7A8D-F041-3820-85B8-5569EB1D7A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64BD5E-2ED1-7BD5-F933-B48BBB231C61}"/>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2BC3839-C192-49DB-2D49-DE9CD01AA105}"/>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D3DAB95-191D-86D1-E584-6A7F2CCDC621}"/>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485333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28996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574708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80978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551308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7459906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642514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9" name="Audio 18">
            <a:extLst>
              <a:ext uri="{FF2B5EF4-FFF2-40B4-BE49-F238E27FC236}">
                <a16:creationId xmlns:a16="http://schemas.microsoft.com/office/drawing/2014/main" id="{37F05B04-EEFD-1797-949E-E9AA0DE725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37"/>
    </mc:Choice>
    <mc:Fallback xmlns="">
      <p:transition spd="slow" advClick="0" advTm="40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858.00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354</Words>
  <Application>Microsoft Macintosh PowerPoint</Application>
  <PresentationFormat>Widescreen</PresentationFormat>
  <Paragraphs>53</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6</vt:lpstr>
      <vt:lpstr>PowerPoint Presentation</vt:lpstr>
      <vt:lpstr>16 ÷ 8 2 </vt:lpstr>
      <vt:lpstr>16 ÷ 8  </vt:lpstr>
      <vt:lpstr>15 ÷ 3 5 </vt:lpstr>
      <vt:lpstr>15 ÷ 3  </vt:lpstr>
      <vt:lpstr>42 ÷ 7 6 </vt:lpstr>
      <vt:lpstr>42 ÷ 7  </vt:lpstr>
      <vt:lpstr>36 ÷ 9 4 </vt:lpstr>
      <vt:lpstr>36 ÷ 9  </vt:lpstr>
      <vt:lpstr>15 ÷ 3  </vt:lpstr>
      <vt:lpstr>36 ÷ 9 4 </vt:lpstr>
      <vt:lpstr>42 ÷ 7  </vt:lpstr>
      <vt:lpstr>16 ÷ 8  </vt:lpstr>
      <vt:lpstr>42 ÷ 7  </vt:lpstr>
      <vt:lpstr>16 ÷ 8  </vt:lpstr>
      <vt:lpstr>36 ÷ 9 4 </vt:lpstr>
      <vt:lpstr>15 ÷ 3  </vt:lpstr>
      <vt:lpstr>36 ÷ 9 4 </vt:lpstr>
      <vt:lpstr>42 ÷ 7  </vt:lpstr>
      <vt:lpstr>15 ÷ 3  </vt:lpstr>
      <vt:lpstr>16 ÷ 8  </vt:lpstr>
      <vt:lpstr>15 ÷ 3  </vt:lpstr>
      <vt:lpstr>16 ÷ 8  </vt:lpstr>
      <vt:lpstr>42 ÷ 7  </vt:lpstr>
      <vt:lpstr>36 ÷ 9 4 </vt:lpstr>
      <vt:lpstr>16 ÷ 8  </vt:lpstr>
      <vt:lpstr>15 ÷ 3  </vt:lpstr>
      <vt:lpstr>36 ÷ 9 4 </vt:lpstr>
      <vt:lpstr>42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2025-08-12T14:00:12Z</dcterms:created>
  <dcterms:modified xsi:type="dcterms:W3CDTF">2025-08-12T14:06:33Z</dcterms:modified>
</cp:coreProperties>
</file>