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45" r:id="rId2"/>
    <p:sldId id="307" r:id="rId3"/>
    <p:sldId id="264" r:id="rId4"/>
    <p:sldId id="263" r:id="rId5"/>
    <p:sldId id="265" r:id="rId6"/>
    <p:sldId id="266" r:id="rId7"/>
    <p:sldId id="309" r:id="rId8"/>
    <p:sldId id="310" r:id="rId9"/>
    <p:sldId id="311" r:id="rId10"/>
    <p:sldId id="312"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790"/>
    <p:restoredTop sz="92373"/>
  </p:normalViewPr>
  <p:slideViewPr>
    <p:cSldViewPr snapToGrid="0">
      <p:cViewPr varScale="1">
        <p:scale>
          <a:sx n="48" d="100"/>
          <a:sy n="48" d="100"/>
        </p:scale>
        <p:origin x="680"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DD7F5F-145B-BD1C-BF73-08C0B9D1761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A16C07D-25B9-06AF-49E8-D9B0499331A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67E916D-E2B6-D7B8-B260-4F7A1C0D36C7}"/>
              </a:ext>
            </a:extLst>
          </p:cNvPr>
          <p:cNvSpPr>
            <a:spLocks noGrp="1"/>
          </p:cNvSpPr>
          <p:nvPr>
            <p:ph type="dt" sz="half" idx="10"/>
          </p:nvPr>
        </p:nvSpPr>
        <p:spPr/>
        <p:txBody>
          <a:bodyPr/>
          <a:lstStyle/>
          <a:p>
            <a:fld id="{B9557045-DE6A-EA46-B82C-F6B9D1BD18FE}" type="datetimeFigureOut">
              <a:rPr lang="en-US" smtClean="0"/>
              <a:t>8/12/25</a:t>
            </a:fld>
            <a:endParaRPr lang="en-US"/>
          </a:p>
        </p:txBody>
      </p:sp>
      <p:sp>
        <p:nvSpPr>
          <p:cNvPr id="5" name="Footer Placeholder 4">
            <a:extLst>
              <a:ext uri="{FF2B5EF4-FFF2-40B4-BE49-F238E27FC236}">
                <a16:creationId xmlns:a16="http://schemas.microsoft.com/office/drawing/2014/main" id="{AD2B33D5-8D6E-7960-A291-5853C606517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45CBE9A-2D73-7334-C88A-10375D74800E}"/>
              </a:ext>
            </a:extLst>
          </p:cNvPr>
          <p:cNvSpPr>
            <a:spLocks noGrp="1"/>
          </p:cNvSpPr>
          <p:nvPr>
            <p:ph type="sldNum" sz="quarter" idx="12"/>
          </p:nvPr>
        </p:nvSpPr>
        <p:spPr/>
        <p:txBody>
          <a:bodyPr/>
          <a:lstStyle/>
          <a:p>
            <a:fld id="{A9A67F04-AAA5-964A-8483-81E25349BC53}" type="slidenum">
              <a:rPr lang="en-US" smtClean="0"/>
              <a:t>‹#›</a:t>
            </a:fld>
            <a:endParaRPr lang="en-US"/>
          </a:p>
        </p:txBody>
      </p:sp>
    </p:spTree>
    <p:extLst>
      <p:ext uri="{BB962C8B-B14F-4D97-AF65-F5344CB8AC3E}">
        <p14:creationId xmlns:p14="http://schemas.microsoft.com/office/powerpoint/2010/main" val="39750279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EB23B4-AF63-B768-2296-ED678A5B790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D34894A-4D55-F75E-B543-5E86B3EDE68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2B4BE7D-7D48-3117-9FC6-83FE446CA8BD}"/>
              </a:ext>
            </a:extLst>
          </p:cNvPr>
          <p:cNvSpPr>
            <a:spLocks noGrp="1"/>
          </p:cNvSpPr>
          <p:nvPr>
            <p:ph type="dt" sz="half" idx="10"/>
          </p:nvPr>
        </p:nvSpPr>
        <p:spPr/>
        <p:txBody>
          <a:bodyPr/>
          <a:lstStyle/>
          <a:p>
            <a:fld id="{B9557045-DE6A-EA46-B82C-F6B9D1BD18FE}" type="datetimeFigureOut">
              <a:rPr lang="en-US" smtClean="0"/>
              <a:t>8/12/25</a:t>
            </a:fld>
            <a:endParaRPr lang="en-US"/>
          </a:p>
        </p:txBody>
      </p:sp>
      <p:sp>
        <p:nvSpPr>
          <p:cNvPr id="5" name="Footer Placeholder 4">
            <a:extLst>
              <a:ext uri="{FF2B5EF4-FFF2-40B4-BE49-F238E27FC236}">
                <a16:creationId xmlns:a16="http://schemas.microsoft.com/office/drawing/2014/main" id="{16E89D0C-08B2-75D0-16EE-C15B8F93B97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379702D-41A5-EB80-EE17-4D43260DE137}"/>
              </a:ext>
            </a:extLst>
          </p:cNvPr>
          <p:cNvSpPr>
            <a:spLocks noGrp="1"/>
          </p:cNvSpPr>
          <p:nvPr>
            <p:ph type="sldNum" sz="quarter" idx="12"/>
          </p:nvPr>
        </p:nvSpPr>
        <p:spPr/>
        <p:txBody>
          <a:bodyPr/>
          <a:lstStyle/>
          <a:p>
            <a:fld id="{A9A67F04-AAA5-964A-8483-81E25349BC53}" type="slidenum">
              <a:rPr lang="en-US" smtClean="0"/>
              <a:t>‹#›</a:t>
            </a:fld>
            <a:endParaRPr lang="en-US"/>
          </a:p>
        </p:txBody>
      </p:sp>
    </p:spTree>
    <p:extLst>
      <p:ext uri="{BB962C8B-B14F-4D97-AF65-F5344CB8AC3E}">
        <p14:creationId xmlns:p14="http://schemas.microsoft.com/office/powerpoint/2010/main" val="172810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05F04FB-BED2-90D1-86CE-14D9C7B9722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A4F2B89-8A4B-C63F-FBCF-F56D8E3F52C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D744ABD-F88A-46E3-BC02-25AEF6A819FA}"/>
              </a:ext>
            </a:extLst>
          </p:cNvPr>
          <p:cNvSpPr>
            <a:spLocks noGrp="1"/>
          </p:cNvSpPr>
          <p:nvPr>
            <p:ph type="dt" sz="half" idx="10"/>
          </p:nvPr>
        </p:nvSpPr>
        <p:spPr/>
        <p:txBody>
          <a:bodyPr/>
          <a:lstStyle/>
          <a:p>
            <a:fld id="{B9557045-DE6A-EA46-B82C-F6B9D1BD18FE}" type="datetimeFigureOut">
              <a:rPr lang="en-US" smtClean="0"/>
              <a:t>8/12/25</a:t>
            </a:fld>
            <a:endParaRPr lang="en-US"/>
          </a:p>
        </p:txBody>
      </p:sp>
      <p:sp>
        <p:nvSpPr>
          <p:cNvPr id="5" name="Footer Placeholder 4">
            <a:extLst>
              <a:ext uri="{FF2B5EF4-FFF2-40B4-BE49-F238E27FC236}">
                <a16:creationId xmlns:a16="http://schemas.microsoft.com/office/drawing/2014/main" id="{248732EC-5353-2D23-8074-45B71A1E096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EF77B4-C013-2E22-6244-22422675FFB2}"/>
              </a:ext>
            </a:extLst>
          </p:cNvPr>
          <p:cNvSpPr>
            <a:spLocks noGrp="1"/>
          </p:cNvSpPr>
          <p:nvPr>
            <p:ph type="sldNum" sz="quarter" idx="12"/>
          </p:nvPr>
        </p:nvSpPr>
        <p:spPr/>
        <p:txBody>
          <a:bodyPr/>
          <a:lstStyle/>
          <a:p>
            <a:fld id="{A9A67F04-AAA5-964A-8483-81E25349BC53}" type="slidenum">
              <a:rPr lang="en-US" smtClean="0"/>
              <a:t>‹#›</a:t>
            </a:fld>
            <a:endParaRPr lang="en-US"/>
          </a:p>
        </p:txBody>
      </p:sp>
    </p:spTree>
    <p:extLst>
      <p:ext uri="{BB962C8B-B14F-4D97-AF65-F5344CB8AC3E}">
        <p14:creationId xmlns:p14="http://schemas.microsoft.com/office/powerpoint/2010/main" val="29430130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D63436-F30F-FE8B-BD42-DA83786CA23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86114E5-B291-1885-27A9-009E775D653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D211F1A-09F3-5FAE-B11A-6273587738CB}"/>
              </a:ext>
            </a:extLst>
          </p:cNvPr>
          <p:cNvSpPr>
            <a:spLocks noGrp="1"/>
          </p:cNvSpPr>
          <p:nvPr>
            <p:ph type="dt" sz="half" idx="10"/>
          </p:nvPr>
        </p:nvSpPr>
        <p:spPr/>
        <p:txBody>
          <a:bodyPr/>
          <a:lstStyle/>
          <a:p>
            <a:fld id="{B9557045-DE6A-EA46-B82C-F6B9D1BD18FE}" type="datetimeFigureOut">
              <a:rPr lang="en-US" smtClean="0"/>
              <a:t>8/12/25</a:t>
            </a:fld>
            <a:endParaRPr lang="en-US"/>
          </a:p>
        </p:txBody>
      </p:sp>
      <p:sp>
        <p:nvSpPr>
          <p:cNvPr id="5" name="Footer Placeholder 4">
            <a:extLst>
              <a:ext uri="{FF2B5EF4-FFF2-40B4-BE49-F238E27FC236}">
                <a16:creationId xmlns:a16="http://schemas.microsoft.com/office/drawing/2014/main" id="{E620FDFF-09A3-6B6D-DF4E-21896E42601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07C84F2-8FC3-39B4-1292-D73E21F4C89F}"/>
              </a:ext>
            </a:extLst>
          </p:cNvPr>
          <p:cNvSpPr>
            <a:spLocks noGrp="1"/>
          </p:cNvSpPr>
          <p:nvPr>
            <p:ph type="sldNum" sz="quarter" idx="12"/>
          </p:nvPr>
        </p:nvSpPr>
        <p:spPr/>
        <p:txBody>
          <a:bodyPr/>
          <a:lstStyle/>
          <a:p>
            <a:fld id="{A9A67F04-AAA5-964A-8483-81E25349BC53}" type="slidenum">
              <a:rPr lang="en-US" smtClean="0"/>
              <a:t>‹#›</a:t>
            </a:fld>
            <a:endParaRPr lang="en-US"/>
          </a:p>
        </p:txBody>
      </p:sp>
    </p:spTree>
    <p:extLst>
      <p:ext uri="{BB962C8B-B14F-4D97-AF65-F5344CB8AC3E}">
        <p14:creationId xmlns:p14="http://schemas.microsoft.com/office/powerpoint/2010/main" val="42642201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13475E-9AEF-968F-4137-9228718C232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EA8AA45-0C9B-4F3A-48ED-883F5CB8E4C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1394490-318C-3ADB-7804-D8199C131914}"/>
              </a:ext>
            </a:extLst>
          </p:cNvPr>
          <p:cNvSpPr>
            <a:spLocks noGrp="1"/>
          </p:cNvSpPr>
          <p:nvPr>
            <p:ph type="dt" sz="half" idx="10"/>
          </p:nvPr>
        </p:nvSpPr>
        <p:spPr/>
        <p:txBody>
          <a:bodyPr/>
          <a:lstStyle/>
          <a:p>
            <a:fld id="{B9557045-DE6A-EA46-B82C-F6B9D1BD18FE}" type="datetimeFigureOut">
              <a:rPr lang="en-US" smtClean="0"/>
              <a:t>8/12/25</a:t>
            </a:fld>
            <a:endParaRPr lang="en-US"/>
          </a:p>
        </p:txBody>
      </p:sp>
      <p:sp>
        <p:nvSpPr>
          <p:cNvPr id="5" name="Footer Placeholder 4">
            <a:extLst>
              <a:ext uri="{FF2B5EF4-FFF2-40B4-BE49-F238E27FC236}">
                <a16:creationId xmlns:a16="http://schemas.microsoft.com/office/drawing/2014/main" id="{0C8105B9-AA12-09EF-DBB3-601069114D7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1B652E7-B864-9453-A358-B049B923E2AD}"/>
              </a:ext>
            </a:extLst>
          </p:cNvPr>
          <p:cNvSpPr>
            <a:spLocks noGrp="1"/>
          </p:cNvSpPr>
          <p:nvPr>
            <p:ph type="sldNum" sz="quarter" idx="12"/>
          </p:nvPr>
        </p:nvSpPr>
        <p:spPr/>
        <p:txBody>
          <a:bodyPr/>
          <a:lstStyle/>
          <a:p>
            <a:fld id="{A9A67F04-AAA5-964A-8483-81E25349BC53}" type="slidenum">
              <a:rPr lang="en-US" smtClean="0"/>
              <a:t>‹#›</a:t>
            </a:fld>
            <a:endParaRPr lang="en-US"/>
          </a:p>
        </p:txBody>
      </p:sp>
    </p:spTree>
    <p:extLst>
      <p:ext uri="{BB962C8B-B14F-4D97-AF65-F5344CB8AC3E}">
        <p14:creationId xmlns:p14="http://schemas.microsoft.com/office/powerpoint/2010/main" val="13069824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35AFED-DAE7-5F3F-9048-652891754A4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FEE8539-CE83-8E8A-C3F4-10576D6456E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40662AE-7B97-4030-9985-5CCBFED8F65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A54F10A-228D-1972-88BE-038067738805}"/>
              </a:ext>
            </a:extLst>
          </p:cNvPr>
          <p:cNvSpPr>
            <a:spLocks noGrp="1"/>
          </p:cNvSpPr>
          <p:nvPr>
            <p:ph type="dt" sz="half" idx="10"/>
          </p:nvPr>
        </p:nvSpPr>
        <p:spPr/>
        <p:txBody>
          <a:bodyPr/>
          <a:lstStyle/>
          <a:p>
            <a:fld id="{B9557045-DE6A-EA46-B82C-F6B9D1BD18FE}" type="datetimeFigureOut">
              <a:rPr lang="en-US" smtClean="0"/>
              <a:t>8/12/25</a:t>
            </a:fld>
            <a:endParaRPr lang="en-US"/>
          </a:p>
        </p:txBody>
      </p:sp>
      <p:sp>
        <p:nvSpPr>
          <p:cNvPr id="6" name="Footer Placeholder 5">
            <a:extLst>
              <a:ext uri="{FF2B5EF4-FFF2-40B4-BE49-F238E27FC236}">
                <a16:creationId xmlns:a16="http://schemas.microsoft.com/office/drawing/2014/main" id="{E920BBBA-149B-C5F1-87A3-E9D531FCE8B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47E6B85-A556-40FD-7CB4-6A7F9A46425C}"/>
              </a:ext>
            </a:extLst>
          </p:cNvPr>
          <p:cNvSpPr>
            <a:spLocks noGrp="1"/>
          </p:cNvSpPr>
          <p:nvPr>
            <p:ph type="sldNum" sz="quarter" idx="12"/>
          </p:nvPr>
        </p:nvSpPr>
        <p:spPr/>
        <p:txBody>
          <a:bodyPr/>
          <a:lstStyle/>
          <a:p>
            <a:fld id="{A9A67F04-AAA5-964A-8483-81E25349BC53}" type="slidenum">
              <a:rPr lang="en-US" smtClean="0"/>
              <a:t>‹#›</a:t>
            </a:fld>
            <a:endParaRPr lang="en-US"/>
          </a:p>
        </p:txBody>
      </p:sp>
    </p:spTree>
    <p:extLst>
      <p:ext uri="{BB962C8B-B14F-4D97-AF65-F5344CB8AC3E}">
        <p14:creationId xmlns:p14="http://schemas.microsoft.com/office/powerpoint/2010/main" val="2159063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FB391F-7790-42B0-5291-7FA7C42B693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448C98D-4817-F989-596E-38D990B5AC2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0E95A0D-364F-A252-CDB2-E561C429C74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0163F90-DA59-D7B5-44CF-97B6D07F06B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29D442C-4891-14BA-70E8-A5C6C0AC1EB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9AE00B8-3A46-EF90-B4CE-6D28A0DEACEB}"/>
              </a:ext>
            </a:extLst>
          </p:cNvPr>
          <p:cNvSpPr>
            <a:spLocks noGrp="1"/>
          </p:cNvSpPr>
          <p:nvPr>
            <p:ph type="dt" sz="half" idx="10"/>
          </p:nvPr>
        </p:nvSpPr>
        <p:spPr/>
        <p:txBody>
          <a:bodyPr/>
          <a:lstStyle/>
          <a:p>
            <a:fld id="{B9557045-DE6A-EA46-B82C-F6B9D1BD18FE}" type="datetimeFigureOut">
              <a:rPr lang="en-US" smtClean="0"/>
              <a:t>8/12/25</a:t>
            </a:fld>
            <a:endParaRPr lang="en-US"/>
          </a:p>
        </p:txBody>
      </p:sp>
      <p:sp>
        <p:nvSpPr>
          <p:cNvPr id="8" name="Footer Placeholder 7">
            <a:extLst>
              <a:ext uri="{FF2B5EF4-FFF2-40B4-BE49-F238E27FC236}">
                <a16:creationId xmlns:a16="http://schemas.microsoft.com/office/drawing/2014/main" id="{96F98312-1A07-1E20-3B0C-481283E5C78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0FE9DF4-2B0F-7B94-701C-473CB63503EA}"/>
              </a:ext>
            </a:extLst>
          </p:cNvPr>
          <p:cNvSpPr>
            <a:spLocks noGrp="1"/>
          </p:cNvSpPr>
          <p:nvPr>
            <p:ph type="sldNum" sz="quarter" idx="12"/>
          </p:nvPr>
        </p:nvSpPr>
        <p:spPr/>
        <p:txBody>
          <a:bodyPr/>
          <a:lstStyle/>
          <a:p>
            <a:fld id="{A9A67F04-AAA5-964A-8483-81E25349BC53}" type="slidenum">
              <a:rPr lang="en-US" smtClean="0"/>
              <a:t>‹#›</a:t>
            </a:fld>
            <a:endParaRPr lang="en-US"/>
          </a:p>
        </p:txBody>
      </p:sp>
    </p:spTree>
    <p:extLst>
      <p:ext uri="{BB962C8B-B14F-4D97-AF65-F5344CB8AC3E}">
        <p14:creationId xmlns:p14="http://schemas.microsoft.com/office/powerpoint/2010/main" val="13719309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B33F79-84E7-BD48-9D00-7F036677A93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649D257-267C-B7BC-97ED-4871904B89F2}"/>
              </a:ext>
            </a:extLst>
          </p:cNvPr>
          <p:cNvSpPr>
            <a:spLocks noGrp="1"/>
          </p:cNvSpPr>
          <p:nvPr>
            <p:ph type="dt" sz="half" idx="10"/>
          </p:nvPr>
        </p:nvSpPr>
        <p:spPr/>
        <p:txBody>
          <a:bodyPr/>
          <a:lstStyle/>
          <a:p>
            <a:fld id="{B9557045-DE6A-EA46-B82C-F6B9D1BD18FE}" type="datetimeFigureOut">
              <a:rPr lang="en-US" smtClean="0"/>
              <a:t>8/12/25</a:t>
            </a:fld>
            <a:endParaRPr lang="en-US"/>
          </a:p>
        </p:txBody>
      </p:sp>
      <p:sp>
        <p:nvSpPr>
          <p:cNvPr id="4" name="Footer Placeholder 3">
            <a:extLst>
              <a:ext uri="{FF2B5EF4-FFF2-40B4-BE49-F238E27FC236}">
                <a16:creationId xmlns:a16="http://schemas.microsoft.com/office/drawing/2014/main" id="{B1B2BBC0-A24E-25BE-81D4-1129588A270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C5AE309-6A70-584E-0111-D34A62DA9C68}"/>
              </a:ext>
            </a:extLst>
          </p:cNvPr>
          <p:cNvSpPr>
            <a:spLocks noGrp="1"/>
          </p:cNvSpPr>
          <p:nvPr>
            <p:ph type="sldNum" sz="quarter" idx="12"/>
          </p:nvPr>
        </p:nvSpPr>
        <p:spPr/>
        <p:txBody>
          <a:bodyPr/>
          <a:lstStyle/>
          <a:p>
            <a:fld id="{A9A67F04-AAA5-964A-8483-81E25349BC53}" type="slidenum">
              <a:rPr lang="en-US" smtClean="0"/>
              <a:t>‹#›</a:t>
            </a:fld>
            <a:endParaRPr lang="en-US"/>
          </a:p>
        </p:txBody>
      </p:sp>
    </p:spTree>
    <p:extLst>
      <p:ext uri="{BB962C8B-B14F-4D97-AF65-F5344CB8AC3E}">
        <p14:creationId xmlns:p14="http://schemas.microsoft.com/office/powerpoint/2010/main" val="39952643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4EE9932-7DFB-FB6B-5379-194167CFAA55}"/>
              </a:ext>
            </a:extLst>
          </p:cNvPr>
          <p:cNvSpPr>
            <a:spLocks noGrp="1"/>
          </p:cNvSpPr>
          <p:nvPr>
            <p:ph type="dt" sz="half" idx="10"/>
          </p:nvPr>
        </p:nvSpPr>
        <p:spPr/>
        <p:txBody>
          <a:bodyPr/>
          <a:lstStyle/>
          <a:p>
            <a:fld id="{B9557045-DE6A-EA46-B82C-F6B9D1BD18FE}" type="datetimeFigureOut">
              <a:rPr lang="en-US" smtClean="0"/>
              <a:t>8/12/25</a:t>
            </a:fld>
            <a:endParaRPr lang="en-US"/>
          </a:p>
        </p:txBody>
      </p:sp>
      <p:sp>
        <p:nvSpPr>
          <p:cNvPr id="3" name="Footer Placeholder 2">
            <a:extLst>
              <a:ext uri="{FF2B5EF4-FFF2-40B4-BE49-F238E27FC236}">
                <a16:creationId xmlns:a16="http://schemas.microsoft.com/office/drawing/2014/main" id="{984AE189-8083-19B4-C120-A37172F7525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DF7484E-A0E7-0FA2-5F1E-C3CA8BB0BEBC}"/>
              </a:ext>
            </a:extLst>
          </p:cNvPr>
          <p:cNvSpPr>
            <a:spLocks noGrp="1"/>
          </p:cNvSpPr>
          <p:nvPr>
            <p:ph type="sldNum" sz="quarter" idx="12"/>
          </p:nvPr>
        </p:nvSpPr>
        <p:spPr/>
        <p:txBody>
          <a:bodyPr/>
          <a:lstStyle/>
          <a:p>
            <a:fld id="{A9A67F04-AAA5-964A-8483-81E25349BC53}" type="slidenum">
              <a:rPr lang="en-US" smtClean="0"/>
              <a:t>‹#›</a:t>
            </a:fld>
            <a:endParaRPr lang="en-US"/>
          </a:p>
        </p:txBody>
      </p:sp>
    </p:spTree>
    <p:extLst>
      <p:ext uri="{BB962C8B-B14F-4D97-AF65-F5344CB8AC3E}">
        <p14:creationId xmlns:p14="http://schemas.microsoft.com/office/powerpoint/2010/main" val="26522788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48AC10-F6E0-2324-69DE-F9609600D1E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0E0CBB1-0893-0B04-4885-0447F85C275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A9D5F7B-3B62-06F7-5524-8E90BE33F64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E3C6160-822C-777C-7D64-C1D34EFEFB24}"/>
              </a:ext>
            </a:extLst>
          </p:cNvPr>
          <p:cNvSpPr>
            <a:spLocks noGrp="1"/>
          </p:cNvSpPr>
          <p:nvPr>
            <p:ph type="dt" sz="half" idx="10"/>
          </p:nvPr>
        </p:nvSpPr>
        <p:spPr/>
        <p:txBody>
          <a:bodyPr/>
          <a:lstStyle/>
          <a:p>
            <a:fld id="{B9557045-DE6A-EA46-B82C-F6B9D1BD18FE}" type="datetimeFigureOut">
              <a:rPr lang="en-US" smtClean="0"/>
              <a:t>8/12/25</a:t>
            </a:fld>
            <a:endParaRPr lang="en-US"/>
          </a:p>
        </p:txBody>
      </p:sp>
      <p:sp>
        <p:nvSpPr>
          <p:cNvPr id="6" name="Footer Placeholder 5">
            <a:extLst>
              <a:ext uri="{FF2B5EF4-FFF2-40B4-BE49-F238E27FC236}">
                <a16:creationId xmlns:a16="http://schemas.microsoft.com/office/drawing/2014/main" id="{2EAC56AD-3419-EA8E-7AF0-4B38815C1B0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B91383D-AC52-0BD7-D2A9-0A539333705C}"/>
              </a:ext>
            </a:extLst>
          </p:cNvPr>
          <p:cNvSpPr>
            <a:spLocks noGrp="1"/>
          </p:cNvSpPr>
          <p:nvPr>
            <p:ph type="sldNum" sz="quarter" idx="12"/>
          </p:nvPr>
        </p:nvSpPr>
        <p:spPr/>
        <p:txBody>
          <a:bodyPr/>
          <a:lstStyle/>
          <a:p>
            <a:fld id="{A9A67F04-AAA5-964A-8483-81E25349BC53}" type="slidenum">
              <a:rPr lang="en-US" smtClean="0"/>
              <a:t>‹#›</a:t>
            </a:fld>
            <a:endParaRPr lang="en-US"/>
          </a:p>
        </p:txBody>
      </p:sp>
    </p:spTree>
    <p:extLst>
      <p:ext uri="{BB962C8B-B14F-4D97-AF65-F5344CB8AC3E}">
        <p14:creationId xmlns:p14="http://schemas.microsoft.com/office/powerpoint/2010/main" val="25167274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4DE075-B7DA-CB3D-01EF-4993EA233E6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D496636-A751-4628-79AA-52AA8EE7A7E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5715A02-CAE7-5BE1-6DD3-97EA2F3B333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480E557-5C57-DF14-2D4F-0495A8782942}"/>
              </a:ext>
            </a:extLst>
          </p:cNvPr>
          <p:cNvSpPr>
            <a:spLocks noGrp="1"/>
          </p:cNvSpPr>
          <p:nvPr>
            <p:ph type="dt" sz="half" idx="10"/>
          </p:nvPr>
        </p:nvSpPr>
        <p:spPr/>
        <p:txBody>
          <a:bodyPr/>
          <a:lstStyle/>
          <a:p>
            <a:fld id="{B9557045-DE6A-EA46-B82C-F6B9D1BD18FE}" type="datetimeFigureOut">
              <a:rPr lang="en-US" smtClean="0"/>
              <a:t>8/12/25</a:t>
            </a:fld>
            <a:endParaRPr lang="en-US"/>
          </a:p>
        </p:txBody>
      </p:sp>
      <p:sp>
        <p:nvSpPr>
          <p:cNvPr id="6" name="Footer Placeholder 5">
            <a:extLst>
              <a:ext uri="{FF2B5EF4-FFF2-40B4-BE49-F238E27FC236}">
                <a16:creationId xmlns:a16="http://schemas.microsoft.com/office/drawing/2014/main" id="{8E6720D8-E057-F064-D12E-88E0F485D1B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F3D8D26-3DB7-6669-5513-6B59D2D9F05F}"/>
              </a:ext>
            </a:extLst>
          </p:cNvPr>
          <p:cNvSpPr>
            <a:spLocks noGrp="1"/>
          </p:cNvSpPr>
          <p:nvPr>
            <p:ph type="sldNum" sz="quarter" idx="12"/>
          </p:nvPr>
        </p:nvSpPr>
        <p:spPr/>
        <p:txBody>
          <a:bodyPr/>
          <a:lstStyle/>
          <a:p>
            <a:fld id="{A9A67F04-AAA5-964A-8483-81E25349BC53}" type="slidenum">
              <a:rPr lang="en-US" smtClean="0"/>
              <a:t>‹#›</a:t>
            </a:fld>
            <a:endParaRPr lang="en-US"/>
          </a:p>
        </p:txBody>
      </p:sp>
    </p:spTree>
    <p:extLst>
      <p:ext uri="{BB962C8B-B14F-4D97-AF65-F5344CB8AC3E}">
        <p14:creationId xmlns:p14="http://schemas.microsoft.com/office/powerpoint/2010/main" val="22694772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88C6FFE-4AFA-5EE2-BBC4-0C925DE419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FE69395-3429-19BA-5FEF-275286232F0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0790508-4695-D8FF-7479-3180600F472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9557045-DE6A-EA46-B82C-F6B9D1BD18FE}" type="datetimeFigureOut">
              <a:rPr lang="en-US" smtClean="0"/>
              <a:t>8/12/25</a:t>
            </a:fld>
            <a:endParaRPr lang="en-US"/>
          </a:p>
        </p:txBody>
      </p:sp>
      <p:sp>
        <p:nvSpPr>
          <p:cNvPr id="5" name="Footer Placeholder 4">
            <a:extLst>
              <a:ext uri="{FF2B5EF4-FFF2-40B4-BE49-F238E27FC236}">
                <a16:creationId xmlns:a16="http://schemas.microsoft.com/office/drawing/2014/main" id="{458919AE-0ECA-2225-9666-C3474697C37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3134D4F7-0EED-4520-D484-6A44E0368AC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A9A67F04-AAA5-964A-8483-81E25349BC53}" type="slidenum">
              <a:rPr lang="en-US" smtClean="0"/>
              <a:t>‹#›</a:t>
            </a:fld>
            <a:endParaRPr lang="en-US"/>
          </a:p>
        </p:txBody>
      </p:sp>
    </p:spTree>
    <p:extLst>
      <p:ext uri="{BB962C8B-B14F-4D97-AF65-F5344CB8AC3E}">
        <p14:creationId xmlns:p14="http://schemas.microsoft.com/office/powerpoint/2010/main" val="10249396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Division from 81</a:t>
            </a:r>
            <a:br>
              <a:rPr lang="en-US" dirty="0"/>
            </a:br>
            <a:br>
              <a:rPr lang="en-US" dirty="0"/>
            </a:br>
            <a:r>
              <a:rPr lang="en-US" dirty="0"/>
              <a:t>Lesson 3</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97194554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8" name="Audio 17">
            <a:extLst>
              <a:ext uri="{FF2B5EF4-FFF2-40B4-BE49-F238E27FC236}">
                <a16:creationId xmlns:a16="http://schemas.microsoft.com/office/drawing/2014/main" id="{2EFE5792-A8BD-2803-2CE7-120D6F8ECD77}"/>
              </a:ext>
            </a:extLst>
          </p:cNvPr>
          <p:cNvPicPr>
            <a:picLocks noChangeAspect="1"/>
          </p:cNvPicPr>
          <p:nvPr>
            <a:audioFile r:link="rId1"/>
            <p:extLst>
              <p:ext uri="{DAA4B4D4-6D71-4841-9C94-3DE7FCFB9230}">
                <p14:media xmlns:p14="http://schemas.microsoft.com/office/powerpoint/2010/main" r:embed="rId2">
                  <p14:trim end="46.593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numSld="999"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7" name="Audio 16">
            <a:extLst>
              <a:ext uri="{FF2B5EF4-FFF2-40B4-BE49-F238E27FC236}">
                <a16:creationId xmlns:a16="http://schemas.microsoft.com/office/drawing/2014/main" id="{39057289-2FC5-4B53-F7AF-0696EBFCCEC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4405083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8" name="Audio 17">
            <a:extLst>
              <a:ext uri="{FF2B5EF4-FFF2-40B4-BE49-F238E27FC236}">
                <a16:creationId xmlns:a16="http://schemas.microsoft.com/office/drawing/2014/main" id="{2EFE5792-A8BD-2803-2CE7-120D6F8ECD77}"/>
              </a:ext>
            </a:extLst>
          </p:cNvPr>
          <p:cNvPicPr>
            <a:picLocks noChangeAspect="1"/>
          </p:cNvPicPr>
          <p:nvPr>
            <a:audioFile r:link="rId1"/>
            <p:extLst>
              <p:ext uri="{DAA4B4D4-6D71-4841-9C94-3DE7FCFB9230}">
                <p14:media xmlns:p14="http://schemas.microsoft.com/office/powerpoint/2010/main" r:embed="rId2">
                  <p14:trim end="46.593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8877377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numSld="999"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1DDFCFC9-4B1F-636C-FDC5-785510D1E5C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5968486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8" name="Audio 17">
            <a:extLst>
              <a:ext uri="{FF2B5EF4-FFF2-40B4-BE49-F238E27FC236}">
                <a16:creationId xmlns:a16="http://schemas.microsoft.com/office/drawing/2014/main" id="{79409E6B-5119-E056-E12D-32DCCC1AED3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713556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1DDFCFC9-4B1F-636C-FDC5-785510D1E5C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5323610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8" name="Audio 17">
            <a:extLst>
              <a:ext uri="{FF2B5EF4-FFF2-40B4-BE49-F238E27FC236}">
                <a16:creationId xmlns:a16="http://schemas.microsoft.com/office/drawing/2014/main" id="{79409E6B-5119-E056-E12D-32DCCC1AED3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9523864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8" name="Audio 17">
            <a:extLst>
              <a:ext uri="{FF2B5EF4-FFF2-40B4-BE49-F238E27FC236}">
                <a16:creationId xmlns:a16="http://schemas.microsoft.com/office/drawing/2014/main" id="{2EFE5792-A8BD-2803-2CE7-120D6F8ECD77}"/>
              </a:ext>
            </a:extLst>
          </p:cNvPr>
          <p:cNvPicPr>
            <a:picLocks noChangeAspect="1"/>
          </p:cNvPicPr>
          <p:nvPr>
            <a:audioFile r:link="rId1"/>
            <p:extLst>
              <p:ext uri="{DAA4B4D4-6D71-4841-9C94-3DE7FCFB9230}">
                <p14:media xmlns:p14="http://schemas.microsoft.com/office/powerpoint/2010/main" r:embed="rId2">
                  <p14:trim end="46.593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2519559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numSld="999"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7" name="Audio 16">
            <a:extLst>
              <a:ext uri="{FF2B5EF4-FFF2-40B4-BE49-F238E27FC236}">
                <a16:creationId xmlns:a16="http://schemas.microsoft.com/office/drawing/2014/main" id="{39057289-2FC5-4B53-F7AF-0696EBFCCEC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3537673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8" name="Audio 17">
            <a:extLst>
              <a:ext uri="{FF2B5EF4-FFF2-40B4-BE49-F238E27FC236}">
                <a16:creationId xmlns:a16="http://schemas.microsoft.com/office/drawing/2014/main" id="{2EFE5792-A8BD-2803-2CE7-120D6F8ECD77}"/>
              </a:ext>
            </a:extLst>
          </p:cNvPr>
          <p:cNvPicPr>
            <a:picLocks noChangeAspect="1"/>
          </p:cNvPicPr>
          <p:nvPr>
            <a:audioFile r:link="rId1"/>
            <p:extLst>
              <p:ext uri="{DAA4B4D4-6D71-4841-9C94-3DE7FCFB9230}">
                <p14:media xmlns:p14="http://schemas.microsoft.com/office/powerpoint/2010/main" r:embed="rId2">
                  <p14:trim end="46.593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3121858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numSld="999"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1DDFCFC9-4B1F-636C-FDC5-785510D1E5C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4727328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7" name="Audio 16">
            <a:extLst>
              <a:ext uri="{FF2B5EF4-FFF2-40B4-BE49-F238E27FC236}">
                <a16:creationId xmlns:a16="http://schemas.microsoft.com/office/drawing/2014/main" id="{39057289-2FC5-4B53-F7AF-0696EBFCCEC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9834297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8" name="Audio 17">
            <a:extLst>
              <a:ext uri="{FF2B5EF4-FFF2-40B4-BE49-F238E27FC236}">
                <a16:creationId xmlns:a16="http://schemas.microsoft.com/office/drawing/2014/main" id="{79409E6B-5119-E056-E12D-32DCCC1AED3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2141691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7" name="Audio 16">
            <a:extLst>
              <a:ext uri="{FF2B5EF4-FFF2-40B4-BE49-F238E27FC236}">
                <a16:creationId xmlns:a16="http://schemas.microsoft.com/office/drawing/2014/main" id="{39057289-2FC5-4B53-F7AF-0696EBFCCEC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7770101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8" name="Audio 17">
            <a:extLst>
              <a:ext uri="{FF2B5EF4-FFF2-40B4-BE49-F238E27FC236}">
                <a16:creationId xmlns:a16="http://schemas.microsoft.com/office/drawing/2014/main" id="{79409E6B-5119-E056-E12D-32DCCC1AED3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3110334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1DDFCFC9-4B1F-636C-FDC5-785510D1E5C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5771434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8" name="Audio 17">
            <a:extLst>
              <a:ext uri="{FF2B5EF4-FFF2-40B4-BE49-F238E27FC236}">
                <a16:creationId xmlns:a16="http://schemas.microsoft.com/office/drawing/2014/main" id="{2EFE5792-A8BD-2803-2CE7-120D6F8ECD77}"/>
              </a:ext>
            </a:extLst>
          </p:cNvPr>
          <p:cNvPicPr>
            <a:picLocks noChangeAspect="1"/>
          </p:cNvPicPr>
          <p:nvPr>
            <a:audioFile r:link="rId1"/>
            <p:extLst>
              <p:ext uri="{DAA4B4D4-6D71-4841-9C94-3DE7FCFB9230}">
                <p14:media xmlns:p14="http://schemas.microsoft.com/office/powerpoint/2010/main" r:embed="rId2">
                  <p14:trim end="46.593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4546348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numSld="999"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8" name="Audio 17">
            <a:extLst>
              <a:ext uri="{FF2B5EF4-FFF2-40B4-BE49-F238E27FC236}">
                <a16:creationId xmlns:a16="http://schemas.microsoft.com/office/drawing/2014/main" id="{79409E6B-5119-E056-E12D-32DCCC1AED3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6896007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7" name="Audio 16">
            <a:extLst>
              <a:ext uri="{FF2B5EF4-FFF2-40B4-BE49-F238E27FC236}">
                <a16:creationId xmlns:a16="http://schemas.microsoft.com/office/drawing/2014/main" id="{39057289-2FC5-4B53-F7AF-0696EBFCCEC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8644665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8" name="Audio 17">
            <a:extLst>
              <a:ext uri="{FF2B5EF4-FFF2-40B4-BE49-F238E27FC236}">
                <a16:creationId xmlns:a16="http://schemas.microsoft.com/office/drawing/2014/main" id="{2EFE5792-A8BD-2803-2CE7-120D6F8ECD77}"/>
              </a:ext>
            </a:extLst>
          </p:cNvPr>
          <p:cNvPicPr>
            <a:picLocks noChangeAspect="1"/>
          </p:cNvPicPr>
          <p:nvPr>
            <a:audioFile r:link="rId1"/>
            <p:extLst>
              <p:ext uri="{DAA4B4D4-6D71-4841-9C94-3DE7FCFB9230}">
                <p14:media xmlns:p14="http://schemas.microsoft.com/office/powerpoint/2010/main" r:embed="rId2">
                  <p14:trim end="46.593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8533474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numSld="999"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 </a:t>
            </a:r>
          </a:p>
        </p:txBody>
      </p:sp>
      <p:pic>
        <p:nvPicPr>
          <p:cNvPr id="27" name="Audio 26">
            <a:extLst>
              <a:ext uri="{FF2B5EF4-FFF2-40B4-BE49-F238E27FC236}">
                <a16:creationId xmlns:a16="http://schemas.microsoft.com/office/drawing/2014/main" id="{57201543-9595-9B86-A17D-8BBEB8694DC2}"/>
              </a:ext>
            </a:extLst>
          </p:cNvPr>
          <p:cNvPicPr>
            <a:picLocks noChangeAspect="1"/>
          </p:cNvPicPr>
          <p:nvPr>
            <a:audioFile r:link="rId1"/>
            <p:extLst>
              <p:ext uri="{DAA4B4D4-6D71-4841-9C94-3DE7FCFB9230}">
                <p14:media xmlns:p14="http://schemas.microsoft.com/office/powerpoint/2010/main" r:embed="rId2">
                  <p14:trim st="341.655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124140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7"/>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1DDFCFC9-4B1F-636C-FDC5-785510D1E5C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7750560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92208236"/>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8" name="Audio 17">
            <a:extLst>
              <a:ext uri="{FF2B5EF4-FFF2-40B4-BE49-F238E27FC236}">
                <a16:creationId xmlns:a16="http://schemas.microsoft.com/office/drawing/2014/main" id="{79409E6B-5119-E056-E12D-32DCCC1AED3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35906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7 </a:t>
            </a:r>
          </a:p>
        </p:txBody>
      </p:sp>
      <p:pic>
        <p:nvPicPr>
          <p:cNvPr id="18" name="Audio 17">
            <a:extLst>
              <a:ext uri="{FF2B5EF4-FFF2-40B4-BE49-F238E27FC236}">
                <a16:creationId xmlns:a16="http://schemas.microsoft.com/office/drawing/2014/main" id="{8F4339EF-01A9-02A8-CDCF-6DBF346BDF23}"/>
              </a:ext>
            </a:extLst>
          </p:cNvPr>
          <p:cNvPicPr>
            <a:picLocks noChangeAspect="1"/>
          </p:cNvPicPr>
          <p:nvPr>
            <a:audioFile r:link="rId1"/>
            <p:extLst>
              <p:ext uri="{DAA4B4D4-6D71-4841-9C94-3DE7FCFB9230}">
                <p14:media xmlns:p14="http://schemas.microsoft.com/office/powerpoint/2010/main" r:embed="rId2">
                  <p14:trim st="216.037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8"/>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7" name="Audio 16">
            <a:extLst>
              <a:ext uri="{FF2B5EF4-FFF2-40B4-BE49-F238E27FC236}">
                <a16:creationId xmlns:a16="http://schemas.microsoft.com/office/drawing/2014/main" id="{39057289-2FC5-4B53-F7AF-0696EBFCCEC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9 </a:t>
            </a:r>
          </a:p>
        </p:txBody>
      </p:sp>
      <p:pic>
        <p:nvPicPr>
          <p:cNvPr id="7" name="Audio 6">
            <a:extLst>
              <a:ext uri="{FF2B5EF4-FFF2-40B4-BE49-F238E27FC236}">
                <a16:creationId xmlns:a16="http://schemas.microsoft.com/office/drawing/2014/main" id="{67ACFFFD-6CDF-B25E-7F51-BC1C78D352A8}"/>
              </a:ext>
            </a:extLst>
          </p:cNvPr>
          <p:cNvPicPr>
            <a:picLocks noChangeAspect="1"/>
          </p:cNvPicPr>
          <p:nvPr>
            <a:audioFile r:link="rId1"/>
            <p:extLst>
              <p:ext uri="{DAA4B4D4-6D71-4841-9C94-3DE7FCFB9230}">
                <p14:media xmlns:p14="http://schemas.microsoft.com/office/powerpoint/2010/main" r:embed="rId2">
                  <p14:trim st="71.0284999999999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1DDFCFC9-4B1F-636C-FDC5-785510D1E5C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 </a:t>
            </a:r>
          </a:p>
        </p:txBody>
      </p:sp>
      <p:pic>
        <p:nvPicPr>
          <p:cNvPr id="12" name="Audio 11">
            <a:extLst>
              <a:ext uri="{FF2B5EF4-FFF2-40B4-BE49-F238E27FC236}">
                <a16:creationId xmlns:a16="http://schemas.microsoft.com/office/drawing/2014/main" id="{C288409D-7A63-9171-3B37-14FEE4393A86}"/>
              </a:ext>
            </a:extLst>
          </p:cNvPr>
          <p:cNvPicPr>
            <a:picLocks noChangeAspect="1"/>
          </p:cNvPicPr>
          <p:nvPr>
            <a:audioFile r:link="rId1"/>
            <p:extLst>
              <p:ext uri="{DAA4B4D4-6D71-4841-9C94-3DE7FCFB9230}">
                <p14:media xmlns:p14="http://schemas.microsoft.com/office/powerpoint/2010/main" r:embed="rId2">
                  <p14:trim st="208.5951" end="76.486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6</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Division from 81  Lesson 3</vt:lpstr>
      <vt:lpstr>PowerPoint Presentation</vt:lpstr>
      <vt:lpstr>10 ÷ 2 5 </vt:lpstr>
      <vt:lpstr>10 ÷ 2  </vt:lpstr>
      <vt:lpstr>49 ÷ 7 7 </vt:lpstr>
      <vt:lpstr>49 ÷ 7  </vt:lpstr>
      <vt:lpstr>54 ÷ 6 9 </vt:lpstr>
      <vt:lpstr>54 ÷ 6  </vt:lpstr>
      <vt:lpstr>16 ÷ 8 2 </vt:lpstr>
      <vt:lpstr>16 ÷ 8  </vt:lpstr>
      <vt:lpstr>49 ÷ 7  </vt:lpstr>
      <vt:lpstr>16 ÷ 8  </vt:lpstr>
      <vt:lpstr>54 ÷ 6  </vt:lpstr>
      <vt:lpstr>10 ÷ 2  </vt:lpstr>
      <vt:lpstr>54 ÷ 6  </vt:lpstr>
      <vt:lpstr>10 ÷ 2  </vt:lpstr>
      <vt:lpstr>16 ÷ 8  </vt:lpstr>
      <vt:lpstr>49 ÷ 7  </vt:lpstr>
      <vt:lpstr>16 ÷ 8  </vt:lpstr>
      <vt:lpstr>54 ÷ 6  </vt:lpstr>
      <vt:lpstr>49 ÷ 7  </vt:lpstr>
      <vt:lpstr>10 ÷ 2  </vt:lpstr>
      <vt:lpstr>49 ÷ 7  </vt:lpstr>
      <vt:lpstr>10 ÷ 2  </vt:lpstr>
      <vt:lpstr>54 ÷ 6  </vt:lpstr>
      <vt:lpstr>16 ÷ 8  </vt:lpstr>
      <vt:lpstr>10 ÷ 2  </vt:lpstr>
      <vt:lpstr>49 ÷ 7  </vt:lpstr>
      <vt:lpstr>16 ÷ 8  </vt:lpstr>
      <vt:lpstr>54 ÷ 6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2025-08-12T12:47:56Z</dcterms:created>
  <dcterms:modified xsi:type="dcterms:W3CDTF">2025-08-12T12:54:04Z</dcterms:modified>
</cp:coreProperties>
</file>