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265" r:id="rId4"/>
    <p:sldId id="266" r:id="rId5"/>
    <p:sldId id="309" r:id="rId6"/>
    <p:sldId id="310" r:id="rId7"/>
    <p:sldId id="311" r:id="rId8"/>
    <p:sldId id="312" r:id="rId9"/>
    <p:sldId id="313" r:id="rId10"/>
    <p:sldId id="314"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92"/>
    <p:restoredTop sz="91449"/>
  </p:normalViewPr>
  <p:slideViewPr>
    <p:cSldViewPr snapToGrid="0">
      <p:cViewPr varScale="1">
        <p:scale>
          <a:sx n="46" d="100"/>
          <a:sy n="46" d="100"/>
        </p:scale>
        <p:origin x="65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BE0CE-2499-A4FD-5902-839DB8108F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E767BB-8AC4-476F-60D9-8D921D3B53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3F2B331-4BCE-2150-213A-F733DF39035B}"/>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8EF29388-09DD-8E1E-3EFE-7FD76BC2F9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3B18C6-5456-F5E9-7D52-02062865DDB4}"/>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1671284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68D2-A306-8E91-7A92-6A20CCAEB1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748B3F-1F79-77AA-58FA-27C4CF4903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7C064-A811-F135-2745-EA9F622C6ADB}"/>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1123BF48-8482-4693-9687-92EE22E27E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A324E0-F2BB-5DA0-25CF-6A4B4A74A134}"/>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420993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ACBB20-C481-212F-318D-B225303EE7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48CC5F-8C0A-A20B-D795-215FFE426E3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EC67E4-C4A7-0C7D-4418-EF4DEC4EBBFE}"/>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6E10C7D4-3134-D6A1-30B3-351A703DC4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00A0C3-256C-3038-021E-E56542B90BF7}"/>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653204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BF8A8-C5FD-E8B0-C4A3-AF5E6AC6A5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FF0CA4-7C7B-C1BE-D822-B0A90E03A78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3F6A3B-D8AA-C242-6396-9011DE4937B5}"/>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3C065326-A157-96E3-D5E2-B549B84597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9BD4C7-F219-3059-A505-263A3F33D224}"/>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107144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B0BCF-B3E8-9738-369D-6FE5C593A26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844CA4-E10D-A7FE-09AF-D356315225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6EE210-6DAF-D79F-CB41-E93732FF4803}"/>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7F6EFD49-D614-5AD2-0825-7B2FC70973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DAB88C-F4F1-C688-3A05-E0394FF7FE9C}"/>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223361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EA048-D893-CE6F-5480-6CF119BBD6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513D72-1A31-7F76-9010-B08F578084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E091A3-4197-B7A3-1AEF-ED9C384874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321882-9A5F-F671-07DD-625F59217C46}"/>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6" name="Footer Placeholder 5">
            <a:extLst>
              <a:ext uri="{FF2B5EF4-FFF2-40B4-BE49-F238E27FC236}">
                <a16:creationId xmlns:a16="http://schemas.microsoft.com/office/drawing/2014/main" id="{AA8762F8-DE82-AA20-F5BD-BDBB573534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A75248-AB5C-5418-DAE3-ABF5E22E2758}"/>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619937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53F49-8751-3D70-F9A7-CB3D656AFE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E4D879-0221-0A54-E4DA-EA7555DB29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5EF562-E6AE-AC94-6A9B-0B87FE5F12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61AF97-1EE8-3914-A539-08DF247D1E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BAF699-9524-FAF6-24E3-ED7F82BFAB7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FF9D7-24E5-458F-DE67-F9837A0FF627}"/>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8" name="Footer Placeholder 7">
            <a:extLst>
              <a:ext uri="{FF2B5EF4-FFF2-40B4-BE49-F238E27FC236}">
                <a16:creationId xmlns:a16="http://schemas.microsoft.com/office/drawing/2014/main" id="{88378617-91AE-F661-C5DA-141B7D3940E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AC056C2-5FF3-CBB2-A790-253588C74F42}"/>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1143894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6BD51-7AA1-CBAD-4E8F-69E40212E3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D9ECF4-3236-418C-D6D4-2232C2724772}"/>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4" name="Footer Placeholder 3">
            <a:extLst>
              <a:ext uri="{FF2B5EF4-FFF2-40B4-BE49-F238E27FC236}">
                <a16:creationId xmlns:a16="http://schemas.microsoft.com/office/drawing/2014/main" id="{E7E09F6F-5F53-E45B-F807-D6E6B0364F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AE868B1-CE71-514A-D673-DFDA008E8326}"/>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2753898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82DC61-E7A9-AE21-941E-F76BAC687217}"/>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3" name="Footer Placeholder 2">
            <a:extLst>
              <a:ext uri="{FF2B5EF4-FFF2-40B4-BE49-F238E27FC236}">
                <a16:creationId xmlns:a16="http://schemas.microsoft.com/office/drawing/2014/main" id="{1E422521-0D62-F9F3-2B82-8D1E016C64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18A309-D5B6-F8BC-0996-8CAFC79CA84C}"/>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781541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BE7AF-B19B-8321-877D-AAE0DA2189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B5BDFE8-BA02-1A6B-EF27-D3D150B338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BC5D50-61F2-9CFB-0B61-EDA1A8F71F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C204C5-E18A-26D2-C566-6CE1460750EB}"/>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6" name="Footer Placeholder 5">
            <a:extLst>
              <a:ext uri="{FF2B5EF4-FFF2-40B4-BE49-F238E27FC236}">
                <a16:creationId xmlns:a16="http://schemas.microsoft.com/office/drawing/2014/main" id="{E9E22614-51A7-84F3-53EC-D08BA9D5E3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D46945-90B9-92F8-3AF1-68084C8E7B55}"/>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3361960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C8452-91F4-3CE1-192C-F76AC7A2F0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809E156-87F6-CB0C-32C5-CC50411DBE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EEFD37C-2786-672C-5697-9985F956EC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67A9B6-40B4-3266-E03B-3F3D5A7B5211}"/>
              </a:ext>
            </a:extLst>
          </p:cNvPr>
          <p:cNvSpPr>
            <a:spLocks noGrp="1"/>
          </p:cNvSpPr>
          <p:nvPr>
            <p:ph type="dt" sz="half" idx="10"/>
          </p:nvPr>
        </p:nvSpPr>
        <p:spPr/>
        <p:txBody>
          <a:bodyPr/>
          <a:lstStyle/>
          <a:p>
            <a:fld id="{E2CD7019-1848-ED49-BAF1-296A7F7E206A}" type="datetimeFigureOut">
              <a:rPr lang="en-US" smtClean="0"/>
              <a:t>8/12/25</a:t>
            </a:fld>
            <a:endParaRPr lang="en-US"/>
          </a:p>
        </p:txBody>
      </p:sp>
      <p:sp>
        <p:nvSpPr>
          <p:cNvPr id="6" name="Footer Placeholder 5">
            <a:extLst>
              <a:ext uri="{FF2B5EF4-FFF2-40B4-BE49-F238E27FC236}">
                <a16:creationId xmlns:a16="http://schemas.microsoft.com/office/drawing/2014/main" id="{DD76CBE2-22A4-15F9-506B-8722E0F091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1B2CD0-ABBF-F15C-3D52-E1FC3EC23C2D}"/>
              </a:ext>
            </a:extLst>
          </p:cNvPr>
          <p:cNvSpPr>
            <a:spLocks noGrp="1"/>
          </p:cNvSpPr>
          <p:nvPr>
            <p:ph type="sldNum" sz="quarter" idx="12"/>
          </p:nvPr>
        </p:nvSpPr>
        <p:spPr/>
        <p:txBody>
          <a:bodyPr/>
          <a:lstStyle/>
          <a:p>
            <a:fld id="{A638F427-768A-5947-8690-34E1A808F516}" type="slidenum">
              <a:rPr lang="en-US" smtClean="0"/>
              <a:t>‹#›</a:t>
            </a:fld>
            <a:endParaRPr lang="en-US"/>
          </a:p>
        </p:txBody>
      </p:sp>
    </p:spTree>
    <p:extLst>
      <p:ext uri="{BB962C8B-B14F-4D97-AF65-F5344CB8AC3E}">
        <p14:creationId xmlns:p14="http://schemas.microsoft.com/office/powerpoint/2010/main" val="2948440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03F33-E964-A20A-0596-6DB66D9053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F9C873-8AE5-6743-9B0F-8E7D38C5B4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110B39-D871-3B71-CA77-18085FDFA0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CD7019-1848-ED49-BAF1-296A7F7E206A}" type="datetimeFigureOut">
              <a:rPr lang="en-US" smtClean="0"/>
              <a:t>8/12/25</a:t>
            </a:fld>
            <a:endParaRPr lang="en-US"/>
          </a:p>
        </p:txBody>
      </p:sp>
      <p:sp>
        <p:nvSpPr>
          <p:cNvPr id="5" name="Footer Placeholder 4">
            <a:extLst>
              <a:ext uri="{FF2B5EF4-FFF2-40B4-BE49-F238E27FC236}">
                <a16:creationId xmlns:a16="http://schemas.microsoft.com/office/drawing/2014/main" id="{A9304B38-FFE8-7CD2-7662-23A89541C7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D43895C-FEA4-7F7B-8AD1-0EA7AB30EB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638F427-768A-5947-8690-34E1A808F516}" type="slidenum">
              <a:rPr lang="en-US" smtClean="0"/>
              <a:t>‹#›</a:t>
            </a:fld>
            <a:endParaRPr lang="en-US"/>
          </a:p>
        </p:txBody>
      </p:sp>
    </p:spTree>
    <p:extLst>
      <p:ext uri="{BB962C8B-B14F-4D97-AF65-F5344CB8AC3E}">
        <p14:creationId xmlns:p14="http://schemas.microsoft.com/office/powerpoint/2010/main" val="11626133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28640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5383792"/>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42133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290137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38780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51290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8156189"/>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896854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1719412"/>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41470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24068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1520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944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89233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901047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0656579"/>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21336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71761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9" name="Audio 28">
            <a:extLst>
              <a:ext uri="{FF2B5EF4-FFF2-40B4-BE49-F238E27FC236}">
                <a16:creationId xmlns:a16="http://schemas.microsoft.com/office/drawing/2014/main" id="{B4CAFC9C-093D-7236-A61A-5D189D3337C3}"/>
              </a:ext>
            </a:extLst>
          </p:cNvPr>
          <p:cNvPicPr>
            <a:picLocks noChangeAspect="1"/>
          </p:cNvPicPr>
          <p:nvPr>
            <a:audioFile r:link="rId1"/>
            <p:extLst>
              <p:ext uri="{DAA4B4D4-6D71-4841-9C94-3DE7FCFB9230}">
                <p14:media xmlns:p14="http://schemas.microsoft.com/office/powerpoint/2010/main" r:embed="rId2">
                  <p14:trim st="162.588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09012853"/>
      </p:ext>
    </p:extLst>
  </p:cSld>
  <p:clrMapOvr>
    <a:masterClrMapping/>
  </p:clrMapOvr>
  <mc:AlternateContent xmlns:mc="http://schemas.openxmlformats.org/markup-compatibility/2006" xmlns:p14="http://schemas.microsoft.com/office/powerpoint/2010/main">
    <mc:Choice Requires="p14">
      <p:transition spd="slow" p14:dur="2000" advClick="0" advTm="6143"/>
    </mc:Choice>
    <mc:Fallback xmlns="">
      <p:transition spd="slow" advClick="0" advTm="61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1"/>
            <p:extLst>
              <p:ext uri="{DAA4B4D4-6D71-4841-9C94-3DE7FCFB9230}">
                <p14:media xmlns:p14="http://schemas.microsoft.com/office/powerpoint/2010/main" r:embed="rId2">
                  <p14:trim st="216.037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59679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9" name="Audio 18">
            <a:extLst>
              <a:ext uri="{FF2B5EF4-FFF2-40B4-BE49-F238E27FC236}">
                <a16:creationId xmlns:a16="http://schemas.microsoft.com/office/drawing/2014/main" id="{37F05B04-EEFD-1797-949E-E9AA0DE725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37"/>
    </mc:Choice>
    <mc:Fallback xmlns="">
      <p:transition spd="slow" advClick="0" advTm="403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58</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4</vt:lpstr>
      <vt:lpstr>PowerPoint Presentation</vt:lpstr>
      <vt:lpstr>49 ÷ 7 7 </vt:lpstr>
      <vt:lpstr>49 ÷ 7  </vt:lpstr>
      <vt:lpstr>54 ÷ 6 9 </vt:lpstr>
      <vt:lpstr>54 ÷ 6  </vt:lpstr>
      <vt:lpstr>16 ÷ 8 2 </vt:lpstr>
      <vt:lpstr>16 ÷ 8  </vt:lpstr>
      <vt:lpstr>15 ÷ 3 5 </vt:lpstr>
      <vt:lpstr>15 ÷ 3  </vt:lpstr>
      <vt:lpstr>54 ÷ 6  </vt:lpstr>
      <vt:lpstr>15 ÷ 3  </vt:lpstr>
      <vt:lpstr>16 ÷ 8  </vt:lpstr>
      <vt:lpstr>49 ÷ 7  </vt:lpstr>
      <vt:lpstr>16 ÷ 8  </vt:lpstr>
      <vt:lpstr>49 ÷ 7  </vt:lpstr>
      <vt:lpstr>15 ÷ 3  </vt:lpstr>
      <vt:lpstr>54 ÷ 6  </vt:lpstr>
      <vt:lpstr>15 ÷ 3  </vt:lpstr>
      <vt:lpstr>16 ÷ 8  </vt:lpstr>
      <vt:lpstr>54 ÷ 6  </vt:lpstr>
      <vt:lpstr>49 ÷ 7  </vt:lpstr>
      <vt:lpstr>54 ÷ 6  </vt:lpstr>
      <vt:lpstr>49 ÷ 7  </vt:lpstr>
      <vt:lpstr>16 ÷ 8  </vt:lpstr>
      <vt:lpstr>15 ÷ 3  </vt:lpstr>
      <vt:lpstr>49 ÷ 7  </vt:lpstr>
      <vt:lpstr>54 ÷ 6  </vt:lpstr>
      <vt:lpstr>15 ÷ 3  </vt:lpstr>
      <vt:lpstr>16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2025-08-12T12:54:08Z</dcterms:created>
  <dcterms:modified xsi:type="dcterms:W3CDTF">2025-08-12T13:52:40Z</dcterms:modified>
</cp:coreProperties>
</file>