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55"/>
    <p:restoredTop sz="91496"/>
  </p:normalViewPr>
  <p:slideViewPr>
    <p:cSldViewPr snapToGrid="0">
      <p:cViewPr varScale="1">
        <p:scale>
          <a:sx n="45" d="100"/>
          <a:sy n="45" d="100"/>
        </p:scale>
        <p:origin x="68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260F6-8333-4E59-DDD0-1B1E953352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17866B-62C8-B997-1DB1-2647A1B2D2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CF1E2F-D734-BA89-F04A-125B403D6DB2}"/>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5" name="Footer Placeholder 4">
            <a:extLst>
              <a:ext uri="{FF2B5EF4-FFF2-40B4-BE49-F238E27FC236}">
                <a16:creationId xmlns:a16="http://schemas.microsoft.com/office/drawing/2014/main" id="{E943804B-9513-F63B-8A71-4BA62E9F5C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A24E7-CA59-8F1C-86F7-E179BD0D22BC}"/>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3763050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2D498-32D2-E9E2-E236-80245BC7802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3643E1-B255-9A5C-8A8D-7C1EDD01EA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437B8D-2744-ED8E-9196-1C318A8986CB}"/>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5" name="Footer Placeholder 4">
            <a:extLst>
              <a:ext uri="{FF2B5EF4-FFF2-40B4-BE49-F238E27FC236}">
                <a16:creationId xmlns:a16="http://schemas.microsoft.com/office/drawing/2014/main" id="{3FC80562-696F-F27F-2757-5AA97D8EA2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04518F-1E09-46F3-D867-EB235EAC6B0A}"/>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4084737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12F4CB-286B-1CDD-E60A-831D5CFCB42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50AAF9-0800-A0EC-AFEF-FFB65EB9179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42DF6-BE0E-CC7E-6B7D-55130C4C5597}"/>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5" name="Footer Placeholder 4">
            <a:extLst>
              <a:ext uri="{FF2B5EF4-FFF2-40B4-BE49-F238E27FC236}">
                <a16:creationId xmlns:a16="http://schemas.microsoft.com/office/drawing/2014/main" id="{2AD18BE4-0A41-7A01-0DBD-BD82E5AFBD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17E99D-9D39-1C0E-3A0D-36191E965473}"/>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1614939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86625-7607-BDAC-30E0-8999AFEDB7E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F42BC7-C07A-B948-BF11-65482B9D9E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3F2729-ECA5-99D7-EBE7-BFB47C6C540D}"/>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5" name="Footer Placeholder 4">
            <a:extLst>
              <a:ext uri="{FF2B5EF4-FFF2-40B4-BE49-F238E27FC236}">
                <a16:creationId xmlns:a16="http://schemas.microsoft.com/office/drawing/2014/main" id="{9497E15E-E208-BF94-02C9-CAB2719F6A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A9BB31-2781-8C54-5F2A-85F2F7C9069D}"/>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140363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360E6-9526-D31D-9729-34B1FEC73C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058721C-B59E-98F8-6580-91020D90C0E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C6C36A-BA16-0A13-9017-64A09BA9F72E}"/>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5" name="Footer Placeholder 4">
            <a:extLst>
              <a:ext uri="{FF2B5EF4-FFF2-40B4-BE49-F238E27FC236}">
                <a16:creationId xmlns:a16="http://schemas.microsoft.com/office/drawing/2014/main" id="{66C473C1-E529-BECA-64B6-EC7C7187B5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27425A-E106-5ABD-2787-3F2D550C3184}"/>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1742848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6B06C-428A-EAC7-42AB-962CCE6807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BA9988-3EAE-4838-2F62-65B1D8815B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E7412DC-537C-2FAF-B9EC-07DD75FB1F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638610-4B96-9D6E-110C-C5DB6ED5E069}"/>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6" name="Footer Placeholder 5">
            <a:extLst>
              <a:ext uri="{FF2B5EF4-FFF2-40B4-BE49-F238E27FC236}">
                <a16:creationId xmlns:a16="http://schemas.microsoft.com/office/drawing/2014/main" id="{0145ABD0-FA4E-2B7C-F130-AEB1C30684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9A99D7-8048-985F-10EF-E5AA9911DA8D}"/>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4234748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E0BBE-46F2-B18E-5AE2-335720C76A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F26CBF9-0948-2C70-E656-5184084FAD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B4D5EC4-2FFA-76A9-99F7-77EBD254642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3748549-74B4-51BB-B594-092E9491BD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F118C33-D14A-4332-FFEB-F580DE45A3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4D8E01A-8D51-ABAB-B83B-55382F776D38}"/>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8" name="Footer Placeholder 7">
            <a:extLst>
              <a:ext uri="{FF2B5EF4-FFF2-40B4-BE49-F238E27FC236}">
                <a16:creationId xmlns:a16="http://schemas.microsoft.com/office/drawing/2014/main" id="{C813A7F8-24EB-7EA1-F04C-9811B09DC5E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94DA30-231B-24D4-A560-93FA21B827DB}"/>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1555214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87A5A-4E57-4E5C-735D-CBDF471BB4A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2BCD84F-5117-B26C-A460-3CA9B016C73C}"/>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4" name="Footer Placeholder 3">
            <a:extLst>
              <a:ext uri="{FF2B5EF4-FFF2-40B4-BE49-F238E27FC236}">
                <a16:creationId xmlns:a16="http://schemas.microsoft.com/office/drawing/2014/main" id="{9AD50D17-D05A-00C1-A213-390FDD3E6D1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BB91408-FD1B-5BB4-B5D9-D25E2771433B}"/>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479891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709689-EC4E-3D55-CC5D-AF60C27DC9D1}"/>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3" name="Footer Placeholder 2">
            <a:extLst>
              <a:ext uri="{FF2B5EF4-FFF2-40B4-BE49-F238E27FC236}">
                <a16:creationId xmlns:a16="http://schemas.microsoft.com/office/drawing/2014/main" id="{2F5E7F40-6E7A-AD84-323C-F949B4E0770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ECA53A-C3E4-4FA3-C0AF-1ADC683E31ED}"/>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880155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10D91-BA55-F713-AE74-69BCEC0765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1EBCF9A-67D8-FE32-5B53-165479DABC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EE61505-590C-B4A5-CC25-6C87C1A9D1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B59383-890D-7F81-A7E0-ABC6B8A50144}"/>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6" name="Footer Placeholder 5">
            <a:extLst>
              <a:ext uri="{FF2B5EF4-FFF2-40B4-BE49-F238E27FC236}">
                <a16:creationId xmlns:a16="http://schemas.microsoft.com/office/drawing/2014/main" id="{933EFF84-D6CB-9162-4F98-2692E5B41E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889B37-F96A-98C5-6A05-3E1701753FC3}"/>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1953903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3E5B9-A037-C641-0690-1E9FD51E74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192FAFC-B0D9-A0FC-62EF-B9BB18F075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02D5DF2-4D5A-C6D3-19B5-DC6C0E7ADA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C5F755-8589-5747-858D-090A5987474F}"/>
              </a:ext>
            </a:extLst>
          </p:cNvPr>
          <p:cNvSpPr>
            <a:spLocks noGrp="1"/>
          </p:cNvSpPr>
          <p:nvPr>
            <p:ph type="dt" sz="half" idx="10"/>
          </p:nvPr>
        </p:nvSpPr>
        <p:spPr/>
        <p:txBody>
          <a:bodyPr/>
          <a:lstStyle/>
          <a:p>
            <a:fld id="{14218013-36BE-3C4D-8583-CC4291692458}" type="datetimeFigureOut">
              <a:rPr lang="en-US" smtClean="0"/>
              <a:t>8/12/25</a:t>
            </a:fld>
            <a:endParaRPr lang="en-US"/>
          </a:p>
        </p:txBody>
      </p:sp>
      <p:sp>
        <p:nvSpPr>
          <p:cNvPr id="6" name="Footer Placeholder 5">
            <a:extLst>
              <a:ext uri="{FF2B5EF4-FFF2-40B4-BE49-F238E27FC236}">
                <a16:creationId xmlns:a16="http://schemas.microsoft.com/office/drawing/2014/main" id="{A8A87FB5-4934-1A94-5ECC-428C2DC23B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BA30F2-1E35-C161-6C74-CF8DD2DDD0C3}"/>
              </a:ext>
            </a:extLst>
          </p:cNvPr>
          <p:cNvSpPr>
            <a:spLocks noGrp="1"/>
          </p:cNvSpPr>
          <p:nvPr>
            <p:ph type="sldNum" sz="quarter" idx="12"/>
          </p:nvPr>
        </p:nvSpPr>
        <p:spPr/>
        <p:txBody>
          <a:bodyPr/>
          <a:lstStyle/>
          <a:p>
            <a:fld id="{653BB219-1B1E-854D-8348-FF8630326FA2}" type="slidenum">
              <a:rPr lang="en-US" smtClean="0"/>
              <a:t>‹#›</a:t>
            </a:fld>
            <a:endParaRPr lang="en-US"/>
          </a:p>
        </p:txBody>
      </p:sp>
    </p:spTree>
    <p:extLst>
      <p:ext uri="{BB962C8B-B14F-4D97-AF65-F5344CB8AC3E}">
        <p14:creationId xmlns:p14="http://schemas.microsoft.com/office/powerpoint/2010/main" val="748072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6A91AC-B43B-39D6-B1F4-E9F00F9FB8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A37206-C190-A481-FC92-CA3442D872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BF816C-ACDC-5807-664F-26AD33FFA6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4218013-36BE-3C4D-8583-CC4291692458}" type="datetimeFigureOut">
              <a:rPr lang="en-US" smtClean="0"/>
              <a:t>8/12/25</a:t>
            </a:fld>
            <a:endParaRPr lang="en-US"/>
          </a:p>
        </p:txBody>
      </p:sp>
      <p:sp>
        <p:nvSpPr>
          <p:cNvPr id="5" name="Footer Placeholder 4">
            <a:extLst>
              <a:ext uri="{FF2B5EF4-FFF2-40B4-BE49-F238E27FC236}">
                <a16:creationId xmlns:a16="http://schemas.microsoft.com/office/drawing/2014/main" id="{8F35BB51-B73E-4211-EA63-26B225E64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1C81972-25E5-A627-4B87-FF56E0660D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53BB219-1B1E-854D-8348-FF8630326FA2}" type="slidenum">
              <a:rPr lang="en-US" smtClean="0"/>
              <a:t>‹#›</a:t>
            </a:fld>
            <a:endParaRPr lang="en-US"/>
          </a:p>
        </p:txBody>
      </p:sp>
    </p:spTree>
    <p:extLst>
      <p:ext uri="{BB962C8B-B14F-4D97-AF65-F5344CB8AC3E}">
        <p14:creationId xmlns:p14="http://schemas.microsoft.com/office/powerpoint/2010/main" val="36476536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22958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148666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31498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2366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FEC8D-F5AA-4C16-16E2-1E269AE783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464AF2-371A-041E-C89E-0B412052D0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F6ED6C8-709A-E0BD-12D3-1D8CC67CB03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AF19CB60-727F-B414-9431-D381E3C39D4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886472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3D4A9-9DE9-12C0-036D-9A6A2AB9BE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1FB33D-CD0D-3559-4A5D-02EA2AAD5DB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B21F6AB-72DB-721A-42AF-2E8C03471B9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5F5E2037-A393-F38B-637E-177C3D6B6B6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12942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82188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62560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07747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04741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540865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92573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7D5EA-BAAA-F7F6-E588-2677B6BED3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04C95D-A685-C883-DAB4-1B03358A148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17B93E2-E07A-22C7-7CB9-155897A8CE0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DC0644D6-5450-D4A4-6ACD-87091BBDDB6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8769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431DC-8394-8EFF-9B53-A6F243BB86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58D80F-C531-9F04-D1AF-473DCB8C1F1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3E72027-9198-1FE7-8B75-56F757EF776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9E03E183-F2FA-6C37-A8E9-FE2E6088334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9345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098771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18513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160696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40883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85533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22" name="Audio 21">
            <a:extLst>
              <a:ext uri="{FF2B5EF4-FFF2-40B4-BE49-F238E27FC236}">
                <a16:creationId xmlns:a16="http://schemas.microsoft.com/office/drawing/2014/main" id="{DA8F1807-F5F5-FCD0-BFF1-AA2A425021A0}"/>
              </a:ext>
            </a:extLst>
          </p:cNvPr>
          <p:cNvPicPr>
            <a:picLocks noChangeAspect="1"/>
          </p:cNvPicPr>
          <p:nvPr>
            <a:audioFile r:link="rId1"/>
            <p:extLst>
              <p:ext uri="{DAA4B4D4-6D71-4841-9C94-3DE7FCFB9230}">
                <p14:media xmlns:p14="http://schemas.microsoft.com/office/powerpoint/2010/main" r:embed="rId2">
                  <p14:trim end="192.72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144168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43" name="Audio 42">
            <a:extLst>
              <a:ext uri="{FF2B5EF4-FFF2-40B4-BE49-F238E27FC236}">
                <a16:creationId xmlns:a16="http://schemas.microsoft.com/office/drawing/2014/main" id="{F5C0E0CD-1A86-88EA-FB22-516E8705DF2D}"/>
              </a:ext>
            </a:extLst>
          </p:cNvPr>
          <p:cNvPicPr>
            <a:picLocks noChangeAspect="1"/>
          </p:cNvPicPr>
          <p:nvPr>
            <a:audioFile r:link="rId1"/>
            <p:extLst>
              <p:ext uri="{DAA4B4D4-6D71-4841-9C94-3DE7FCFB9230}">
                <p14:media xmlns:p14="http://schemas.microsoft.com/office/powerpoint/2010/main" r:embed="rId2">
                  <p14:trim st="233.777" end="656.00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4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23" name="Audio 22">
            <a:extLst>
              <a:ext uri="{FF2B5EF4-FFF2-40B4-BE49-F238E27FC236}">
                <a16:creationId xmlns:a16="http://schemas.microsoft.com/office/drawing/2014/main" id="{E51BF97F-FB52-3ED4-7E4E-3190CB9C12C6}"/>
              </a:ext>
            </a:extLst>
          </p:cNvPr>
          <p:cNvPicPr>
            <a:picLocks noChangeAspect="1"/>
          </p:cNvPicPr>
          <p:nvPr>
            <a:audioFile r:link="rId1"/>
            <p:extLst>
              <p:ext uri="{DAA4B4D4-6D71-4841-9C94-3DE7FCFB9230}">
                <p14:media xmlns:p14="http://schemas.microsoft.com/office/powerpoint/2010/main" r:embed="rId2">
                  <p14:trim st="468.5777" end="199.17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2" name="Audio 21">
            <a:extLst>
              <a:ext uri="{FF2B5EF4-FFF2-40B4-BE49-F238E27FC236}">
                <a16:creationId xmlns:a16="http://schemas.microsoft.com/office/drawing/2014/main" id="{47CF7821-C926-B28F-52F1-4043B0E10CA8}"/>
              </a:ext>
            </a:extLst>
          </p:cNvPr>
          <p:cNvPicPr>
            <a:picLocks noChangeAspect="1"/>
          </p:cNvPicPr>
          <p:nvPr>
            <a:audioFile r:link="rId1"/>
            <p:extLst>
              <p:ext uri="{DAA4B4D4-6D71-4841-9C94-3DE7FCFB9230}">
                <p14:media xmlns:p14="http://schemas.microsoft.com/office/powerpoint/2010/main" r:embed="rId2">
                  <p14:trim st="109.1648" end="399.88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35</vt:lpstr>
      <vt:lpstr>PowerPoint Presentation</vt:lpstr>
      <vt:lpstr>28 ÷ 4 7 </vt:lpstr>
      <vt:lpstr>28 ÷ 4  </vt:lpstr>
      <vt:lpstr>12 ÷ 6 2 </vt:lpstr>
      <vt:lpstr>12 ÷ 6  </vt:lpstr>
      <vt:lpstr>25 ÷ 5 5 </vt:lpstr>
      <vt:lpstr>25 ÷ 5  </vt:lpstr>
      <vt:lpstr>48 ÷ 8 6 </vt:lpstr>
      <vt:lpstr>48 ÷ 8  </vt:lpstr>
      <vt:lpstr>12 ÷ 6  </vt:lpstr>
      <vt:lpstr>48 ÷ 8  </vt:lpstr>
      <vt:lpstr>25 ÷ 5  </vt:lpstr>
      <vt:lpstr>28 ÷ 4  </vt:lpstr>
      <vt:lpstr>25 ÷ 5  </vt:lpstr>
      <vt:lpstr>28 ÷ 4  </vt:lpstr>
      <vt:lpstr>48 ÷ 8  </vt:lpstr>
      <vt:lpstr>12 ÷ 6  </vt:lpstr>
      <vt:lpstr>48 ÷ 8  </vt:lpstr>
      <vt:lpstr>25 ÷ 5  </vt:lpstr>
      <vt:lpstr>12 ÷ 6  </vt:lpstr>
      <vt:lpstr>28 ÷ 4  </vt:lpstr>
      <vt:lpstr>12 ÷ 6  </vt:lpstr>
      <vt:lpstr>28 ÷ 4  </vt:lpstr>
      <vt:lpstr>25 ÷ 5  </vt:lpstr>
      <vt:lpstr>48 ÷ 8  </vt:lpstr>
      <vt:lpstr>28 ÷ 4  </vt:lpstr>
      <vt:lpstr>12 ÷ 6  </vt:lpstr>
      <vt:lpstr>48 ÷ 8  </vt:lpstr>
      <vt:lpstr>25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2025-08-12T17:52:52Z</dcterms:created>
  <dcterms:modified xsi:type="dcterms:W3CDTF">2025-08-12T17:54:59Z</dcterms:modified>
</cp:coreProperties>
</file>