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5" r:id="rId4"/>
    <p:sldId id="316" r:id="rId5"/>
    <p:sldId id="317" r:id="rId6"/>
    <p:sldId id="318" r:id="rId7"/>
    <p:sldId id="319" r:id="rId8"/>
    <p:sldId id="320" r:id="rId9"/>
    <p:sldId id="321" r:id="rId10"/>
    <p:sldId id="322"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643"/>
    <p:restoredTop sz="91429"/>
  </p:normalViewPr>
  <p:slideViewPr>
    <p:cSldViewPr snapToGrid="0">
      <p:cViewPr varScale="1">
        <p:scale>
          <a:sx n="41" d="100"/>
          <a:sy n="41" d="100"/>
        </p:scale>
        <p:origin x="72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69BF4-FF15-68FC-4F1B-0E1C8BB3E89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0DA48D4-12CE-9B97-0382-2F1FE6E7E69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4FA7D3C-1A9A-45F3-2417-A880CBACB294}"/>
              </a:ext>
            </a:extLst>
          </p:cNvPr>
          <p:cNvSpPr>
            <a:spLocks noGrp="1"/>
          </p:cNvSpPr>
          <p:nvPr>
            <p:ph type="dt" sz="half" idx="10"/>
          </p:nvPr>
        </p:nvSpPr>
        <p:spPr/>
        <p:txBody>
          <a:bodyPr/>
          <a:lstStyle/>
          <a:p>
            <a:fld id="{020FAF27-2968-594B-A997-F0A065D49A19}" type="datetimeFigureOut">
              <a:rPr lang="en-US" smtClean="0"/>
              <a:t>8/12/25</a:t>
            </a:fld>
            <a:endParaRPr lang="en-US"/>
          </a:p>
        </p:txBody>
      </p:sp>
      <p:sp>
        <p:nvSpPr>
          <p:cNvPr id="5" name="Footer Placeholder 4">
            <a:extLst>
              <a:ext uri="{FF2B5EF4-FFF2-40B4-BE49-F238E27FC236}">
                <a16:creationId xmlns:a16="http://schemas.microsoft.com/office/drawing/2014/main" id="{C7E1DA90-CB67-A6D6-E37A-74E689B0AA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1658FB-6DCA-77B3-152C-C5A79262F223}"/>
              </a:ext>
            </a:extLst>
          </p:cNvPr>
          <p:cNvSpPr>
            <a:spLocks noGrp="1"/>
          </p:cNvSpPr>
          <p:nvPr>
            <p:ph type="sldNum" sz="quarter" idx="12"/>
          </p:nvPr>
        </p:nvSpPr>
        <p:spPr/>
        <p:txBody>
          <a:bodyPr/>
          <a:lstStyle/>
          <a:p>
            <a:fld id="{37C451BF-0ACC-1B42-8C07-9BB0FAD5D8E3}" type="slidenum">
              <a:rPr lang="en-US" smtClean="0"/>
              <a:t>‹#›</a:t>
            </a:fld>
            <a:endParaRPr lang="en-US"/>
          </a:p>
        </p:txBody>
      </p:sp>
    </p:spTree>
    <p:extLst>
      <p:ext uri="{BB962C8B-B14F-4D97-AF65-F5344CB8AC3E}">
        <p14:creationId xmlns:p14="http://schemas.microsoft.com/office/powerpoint/2010/main" val="28996067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69D56-7C17-3CCD-14F7-7055054ADEC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ED924C0-4EF1-3754-41D3-5D26F16D3F5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9186BC-A020-7895-D8A5-6D7FE6FA34E4}"/>
              </a:ext>
            </a:extLst>
          </p:cNvPr>
          <p:cNvSpPr>
            <a:spLocks noGrp="1"/>
          </p:cNvSpPr>
          <p:nvPr>
            <p:ph type="dt" sz="half" idx="10"/>
          </p:nvPr>
        </p:nvSpPr>
        <p:spPr/>
        <p:txBody>
          <a:bodyPr/>
          <a:lstStyle/>
          <a:p>
            <a:fld id="{020FAF27-2968-594B-A997-F0A065D49A19}" type="datetimeFigureOut">
              <a:rPr lang="en-US" smtClean="0"/>
              <a:t>8/12/25</a:t>
            </a:fld>
            <a:endParaRPr lang="en-US"/>
          </a:p>
        </p:txBody>
      </p:sp>
      <p:sp>
        <p:nvSpPr>
          <p:cNvPr id="5" name="Footer Placeholder 4">
            <a:extLst>
              <a:ext uri="{FF2B5EF4-FFF2-40B4-BE49-F238E27FC236}">
                <a16:creationId xmlns:a16="http://schemas.microsoft.com/office/drawing/2014/main" id="{155BA66F-43AA-CCF1-FB88-EC411355EE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27240B-529F-EC30-9215-CC04FA952A89}"/>
              </a:ext>
            </a:extLst>
          </p:cNvPr>
          <p:cNvSpPr>
            <a:spLocks noGrp="1"/>
          </p:cNvSpPr>
          <p:nvPr>
            <p:ph type="sldNum" sz="quarter" idx="12"/>
          </p:nvPr>
        </p:nvSpPr>
        <p:spPr/>
        <p:txBody>
          <a:bodyPr/>
          <a:lstStyle/>
          <a:p>
            <a:fld id="{37C451BF-0ACC-1B42-8C07-9BB0FAD5D8E3}" type="slidenum">
              <a:rPr lang="en-US" smtClean="0"/>
              <a:t>‹#›</a:t>
            </a:fld>
            <a:endParaRPr lang="en-US"/>
          </a:p>
        </p:txBody>
      </p:sp>
    </p:spTree>
    <p:extLst>
      <p:ext uri="{BB962C8B-B14F-4D97-AF65-F5344CB8AC3E}">
        <p14:creationId xmlns:p14="http://schemas.microsoft.com/office/powerpoint/2010/main" val="15021829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41FEB8E-5E6F-4C88-3954-5E8D7122D6D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D5BBABE-E85F-FD51-5426-99D50BFFCB3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04EF31-7255-6CDA-9E82-32A3AC41F50E}"/>
              </a:ext>
            </a:extLst>
          </p:cNvPr>
          <p:cNvSpPr>
            <a:spLocks noGrp="1"/>
          </p:cNvSpPr>
          <p:nvPr>
            <p:ph type="dt" sz="half" idx="10"/>
          </p:nvPr>
        </p:nvSpPr>
        <p:spPr/>
        <p:txBody>
          <a:bodyPr/>
          <a:lstStyle/>
          <a:p>
            <a:fld id="{020FAF27-2968-594B-A997-F0A065D49A19}" type="datetimeFigureOut">
              <a:rPr lang="en-US" smtClean="0"/>
              <a:t>8/12/25</a:t>
            </a:fld>
            <a:endParaRPr lang="en-US"/>
          </a:p>
        </p:txBody>
      </p:sp>
      <p:sp>
        <p:nvSpPr>
          <p:cNvPr id="5" name="Footer Placeholder 4">
            <a:extLst>
              <a:ext uri="{FF2B5EF4-FFF2-40B4-BE49-F238E27FC236}">
                <a16:creationId xmlns:a16="http://schemas.microsoft.com/office/drawing/2014/main" id="{3AFDB3AC-F13F-CAA5-5524-00C3D69577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D1768A-37ED-D8FC-102E-6F3385D9621A}"/>
              </a:ext>
            </a:extLst>
          </p:cNvPr>
          <p:cNvSpPr>
            <a:spLocks noGrp="1"/>
          </p:cNvSpPr>
          <p:nvPr>
            <p:ph type="sldNum" sz="quarter" idx="12"/>
          </p:nvPr>
        </p:nvSpPr>
        <p:spPr/>
        <p:txBody>
          <a:bodyPr/>
          <a:lstStyle/>
          <a:p>
            <a:fld id="{37C451BF-0ACC-1B42-8C07-9BB0FAD5D8E3}" type="slidenum">
              <a:rPr lang="en-US" smtClean="0"/>
              <a:t>‹#›</a:t>
            </a:fld>
            <a:endParaRPr lang="en-US"/>
          </a:p>
        </p:txBody>
      </p:sp>
    </p:spTree>
    <p:extLst>
      <p:ext uri="{BB962C8B-B14F-4D97-AF65-F5344CB8AC3E}">
        <p14:creationId xmlns:p14="http://schemas.microsoft.com/office/powerpoint/2010/main" val="31477029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07125C-ACBD-B09D-231E-EC341B9F376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F182554-8A53-F2AD-3EA1-25386F83C63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8CA8AE-40F4-4653-DEBB-817653BB4035}"/>
              </a:ext>
            </a:extLst>
          </p:cNvPr>
          <p:cNvSpPr>
            <a:spLocks noGrp="1"/>
          </p:cNvSpPr>
          <p:nvPr>
            <p:ph type="dt" sz="half" idx="10"/>
          </p:nvPr>
        </p:nvSpPr>
        <p:spPr/>
        <p:txBody>
          <a:bodyPr/>
          <a:lstStyle/>
          <a:p>
            <a:fld id="{020FAF27-2968-594B-A997-F0A065D49A19}" type="datetimeFigureOut">
              <a:rPr lang="en-US" smtClean="0"/>
              <a:t>8/12/25</a:t>
            </a:fld>
            <a:endParaRPr lang="en-US"/>
          </a:p>
        </p:txBody>
      </p:sp>
      <p:sp>
        <p:nvSpPr>
          <p:cNvPr id="5" name="Footer Placeholder 4">
            <a:extLst>
              <a:ext uri="{FF2B5EF4-FFF2-40B4-BE49-F238E27FC236}">
                <a16:creationId xmlns:a16="http://schemas.microsoft.com/office/drawing/2014/main" id="{869AD9F4-2334-93A8-0629-5EA552C294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AFD9FE-692A-EBD1-1884-20DEFA62D902}"/>
              </a:ext>
            </a:extLst>
          </p:cNvPr>
          <p:cNvSpPr>
            <a:spLocks noGrp="1"/>
          </p:cNvSpPr>
          <p:nvPr>
            <p:ph type="sldNum" sz="quarter" idx="12"/>
          </p:nvPr>
        </p:nvSpPr>
        <p:spPr/>
        <p:txBody>
          <a:bodyPr/>
          <a:lstStyle/>
          <a:p>
            <a:fld id="{37C451BF-0ACC-1B42-8C07-9BB0FAD5D8E3}" type="slidenum">
              <a:rPr lang="en-US" smtClean="0"/>
              <a:t>‹#›</a:t>
            </a:fld>
            <a:endParaRPr lang="en-US"/>
          </a:p>
        </p:txBody>
      </p:sp>
    </p:spTree>
    <p:extLst>
      <p:ext uri="{BB962C8B-B14F-4D97-AF65-F5344CB8AC3E}">
        <p14:creationId xmlns:p14="http://schemas.microsoft.com/office/powerpoint/2010/main" val="37936671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F1AB8-7D08-6F0C-0B6E-99E5BC69879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71478BE-837C-D586-91B2-3A6222E5AFA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75F02C0-47F6-F0C6-F4F7-0BFF80CC5387}"/>
              </a:ext>
            </a:extLst>
          </p:cNvPr>
          <p:cNvSpPr>
            <a:spLocks noGrp="1"/>
          </p:cNvSpPr>
          <p:nvPr>
            <p:ph type="dt" sz="half" idx="10"/>
          </p:nvPr>
        </p:nvSpPr>
        <p:spPr/>
        <p:txBody>
          <a:bodyPr/>
          <a:lstStyle/>
          <a:p>
            <a:fld id="{020FAF27-2968-594B-A997-F0A065D49A19}" type="datetimeFigureOut">
              <a:rPr lang="en-US" smtClean="0"/>
              <a:t>8/12/25</a:t>
            </a:fld>
            <a:endParaRPr lang="en-US"/>
          </a:p>
        </p:txBody>
      </p:sp>
      <p:sp>
        <p:nvSpPr>
          <p:cNvPr id="5" name="Footer Placeholder 4">
            <a:extLst>
              <a:ext uri="{FF2B5EF4-FFF2-40B4-BE49-F238E27FC236}">
                <a16:creationId xmlns:a16="http://schemas.microsoft.com/office/drawing/2014/main" id="{E3921B8F-77BF-0212-1245-583082D965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1ADA71-FEEF-D852-06BE-BBDFDE2169DB}"/>
              </a:ext>
            </a:extLst>
          </p:cNvPr>
          <p:cNvSpPr>
            <a:spLocks noGrp="1"/>
          </p:cNvSpPr>
          <p:nvPr>
            <p:ph type="sldNum" sz="quarter" idx="12"/>
          </p:nvPr>
        </p:nvSpPr>
        <p:spPr/>
        <p:txBody>
          <a:bodyPr/>
          <a:lstStyle/>
          <a:p>
            <a:fld id="{37C451BF-0ACC-1B42-8C07-9BB0FAD5D8E3}" type="slidenum">
              <a:rPr lang="en-US" smtClean="0"/>
              <a:t>‹#›</a:t>
            </a:fld>
            <a:endParaRPr lang="en-US"/>
          </a:p>
        </p:txBody>
      </p:sp>
    </p:spTree>
    <p:extLst>
      <p:ext uri="{BB962C8B-B14F-4D97-AF65-F5344CB8AC3E}">
        <p14:creationId xmlns:p14="http://schemas.microsoft.com/office/powerpoint/2010/main" val="32878745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EB6AB-56DD-DE8F-4E45-8ED1461A4E3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201148B-646D-02E4-EB8C-EACB10F141E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A053AD4-E6E9-64F3-CFC0-D25FDF86061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81389EA-3E59-7680-AC80-8787A9DACF8E}"/>
              </a:ext>
            </a:extLst>
          </p:cNvPr>
          <p:cNvSpPr>
            <a:spLocks noGrp="1"/>
          </p:cNvSpPr>
          <p:nvPr>
            <p:ph type="dt" sz="half" idx="10"/>
          </p:nvPr>
        </p:nvSpPr>
        <p:spPr/>
        <p:txBody>
          <a:bodyPr/>
          <a:lstStyle/>
          <a:p>
            <a:fld id="{020FAF27-2968-594B-A997-F0A065D49A19}" type="datetimeFigureOut">
              <a:rPr lang="en-US" smtClean="0"/>
              <a:t>8/12/25</a:t>
            </a:fld>
            <a:endParaRPr lang="en-US"/>
          </a:p>
        </p:txBody>
      </p:sp>
      <p:sp>
        <p:nvSpPr>
          <p:cNvPr id="6" name="Footer Placeholder 5">
            <a:extLst>
              <a:ext uri="{FF2B5EF4-FFF2-40B4-BE49-F238E27FC236}">
                <a16:creationId xmlns:a16="http://schemas.microsoft.com/office/drawing/2014/main" id="{D68BEC9D-79C2-CDC6-7B9F-E2567B9D0D4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C9ECEE-F152-A489-0BA9-C3FC78B4E87C}"/>
              </a:ext>
            </a:extLst>
          </p:cNvPr>
          <p:cNvSpPr>
            <a:spLocks noGrp="1"/>
          </p:cNvSpPr>
          <p:nvPr>
            <p:ph type="sldNum" sz="quarter" idx="12"/>
          </p:nvPr>
        </p:nvSpPr>
        <p:spPr/>
        <p:txBody>
          <a:bodyPr/>
          <a:lstStyle/>
          <a:p>
            <a:fld id="{37C451BF-0ACC-1B42-8C07-9BB0FAD5D8E3}" type="slidenum">
              <a:rPr lang="en-US" smtClean="0"/>
              <a:t>‹#›</a:t>
            </a:fld>
            <a:endParaRPr lang="en-US"/>
          </a:p>
        </p:txBody>
      </p:sp>
    </p:spTree>
    <p:extLst>
      <p:ext uri="{BB962C8B-B14F-4D97-AF65-F5344CB8AC3E}">
        <p14:creationId xmlns:p14="http://schemas.microsoft.com/office/powerpoint/2010/main" val="28793990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EDD34-4C0D-685C-A8B3-2D2406D680A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71DC137-A553-417F-CB77-28C35BF083C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9416BE9-996D-B823-91CD-8ABB03DE926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48B9179-10B5-3FC9-C7FF-1E3663AE0AE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DFBB950-59B9-D941-6710-AD0BF506093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E932E64-F471-2339-5140-08BBDB18FEF7}"/>
              </a:ext>
            </a:extLst>
          </p:cNvPr>
          <p:cNvSpPr>
            <a:spLocks noGrp="1"/>
          </p:cNvSpPr>
          <p:nvPr>
            <p:ph type="dt" sz="half" idx="10"/>
          </p:nvPr>
        </p:nvSpPr>
        <p:spPr/>
        <p:txBody>
          <a:bodyPr/>
          <a:lstStyle/>
          <a:p>
            <a:fld id="{020FAF27-2968-594B-A997-F0A065D49A19}" type="datetimeFigureOut">
              <a:rPr lang="en-US" smtClean="0"/>
              <a:t>8/12/25</a:t>
            </a:fld>
            <a:endParaRPr lang="en-US"/>
          </a:p>
        </p:txBody>
      </p:sp>
      <p:sp>
        <p:nvSpPr>
          <p:cNvPr id="8" name="Footer Placeholder 7">
            <a:extLst>
              <a:ext uri="{FF2B5EF4-FFF2-40B4-BE49-F238E27FC236}">
                <a16:creationId xmlns:a16="http://schemas.microsoft.com/office/drawing/2014/main" id="{64FCD744-E861-4295-904E-DD4FB8650DA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4ED613-69D8-7584-4CB8-375C979A6886}"/>
              </a:ext>
            </a:extLst>
          </p:cNvPr>
          <p:cNvSpPr>
            <a:spLocks noGrp="1"/>
          </p:cNvSpPr>
          <p:nvPr>
            <p:ph type="sldNum" sz="quarter" idx="12"/>
          </p:nvPr>
        </p:nvSpPr>
        <p:spPr/>
        <p:txBody>
          <a:bodyPr/>
          <a:lstStyle/>
          <a:p>
            <a:fld id="{37C451BF-0ACC-1B42-8C07-9BB0FAD5D8E3}" type="slidenum">
              <a:rPr lang="en-US" smtClean="0"/>
              <a:t>‹#›</a:t>
            </a:fld>
            <a:endParaRPr lang="en-US"/>
          </a:p>
        </p:txBody>
      </p:sp>
    </p:spTree>
    <p:extLst>
      <p:ext uri="{BB962C8B-B14F-4D97-AF65-F5344CB8AC3E}">
        <p14:creationId xmlns:p14="http://schemas.microsoft.com/office/powerpoint/2010/main" val="126994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9C39EC-7C0C-EFC9-B06F-51419E21494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7FA24F7-889D-6197-1293-20F16F0BA495}"/>
              </a:ext>
            </a:extLst>
          </p:cNvPr>
          <p:cNvSpPr>
            <a:spLocks noGrp="1"/>
          </p:cNvSpPr>
          <p:nvPr>
            <p:ph type="dt" sz="half" idx="10"/>
          </p:nvPr>
        </p:nvSpPr>
        <p:spPr/>
        <p:txBody>
          <a:bodyPr/>
          <a:lstStyle/>
          <a:p>
            <a:fld id="{020FAF27-2968-594B-A997-F0A065D49A19}" type="datetimeFigureOut">
              <a:rPr lang="en-US" smtClean="0"/>
              <a:t>8/12/25</a:t>
            </a:fld>
            <a:endParaRPr lang="en-US"/>
          </a:p>
        </p:txBody>
      </p:sp>
      <p:sp>
        <p:nvSpPr>
          <p:cNvPr id="4" name="Footer Placeholder 3">
            <a:extLst>
              <a:ext uri="{FF2B5EF4-FFF2-40B4-BE49-F238E27FC236}">
                <a16:creationId xmlns:a16="http://schemas.microsoft.com/office/drawing/2014/main" id="{54C35EB9-CDF0-FD53-3F06-28D6328BD9E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7826613-4313-8405-E073-18D139044DB9}"/>
              </a:ext>
            </a:extLst>
          </p:cNvPr>
          <p:cNvSpPr>
            <a:spLocks noGrp="1"/>
          </p:cNvSpPr>
          <p:nvPr>
            <p:ph type="sldNum" sz="quarter" idx="12"/>
          </p:nvPr>
        </p:nvSpPr>
        <p:spPr/>
        <p:txBody>
          <a:bodyPr/>
          <a:lstStyle/>
          <a:p>
            <a:fld id="{37C451BF-0ACC-1B42-8C07-9BB0FAD5D8E3}" type="slidenum">
              <a:rPr lang="en-US" smtClean="0"/>
              <a:t>‹#›</a:t>
            </a:fld>
            <a:endParaRPr lang="en-US"/>
          </a:p>
        </p:txBody>
      </p:sp>
    </p:spTree>
    <p:extLst>
      <p:ext uri="{BB962C8B-B14F-4D97-AF65-F5344CB8AC3E}">
        <p14:creationId xmlns:p14="http://schemas.microsoft.com/office/powerpoint/2010/main" val="3860179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4A2251-68DC-036A-7680-804593C8A4DF}"/>
              </a:ext>
            </a:extLst>
          </p:cNvPr>
          <p:cNvSpPr>
            <a:spLocks noGrp="1"/>
          </p:cNvSpPr>
          <p:nvPr>
            <p:ph type="dt" sz="half" idx="10"/>
          </p:nvPr>
        </p:nvSpPr>
        <p:spPr/>
        <p:txBody>
          <a:bodyPr/>
          <a:lstStyle/>
          <a:p>
            <a:fld id="{020FAF27-2968-594B-A997-F0A065D49A19}" type="datetimeFigureOut">
              <a:rPr lang="en-US" smtClean="0"/>
              <a:t>8/12/25</a:t>
            </a:fld>
            <a:endParaRPr lang="en-US"/>
          </a:p>
        </p:txBody>
      </p:sp>
      <p:sp>
        <p:nvSpPr>
          <p:cNvPr id="3" name="Footer Placeholder 2">
            <a:extLst>
              <a:ext uri="{FF2B5EF4-FFF2-40B4-BE49-F238E27FC236}">
                <a16:creationId xmlns:a16="http://schemas.microsoft.com/office/drawing/2014/main" id="{41E4C97B-2F21-EF8A-8F51-7077581D3A2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AE0D0F2-6879-A77A-DAC9-15336026D9FA}"/>
              </a:ext>
            </a:extLst>
          </p:cNvPr>
          <p:cNvSpPr>
            <a:spLocks noGrp="1"/>
          </p:cNvSpPr>
          <p:nvPr>
            <p:ph type="sldNum" sz="quarter" idx="12"/>
          </p:nvPr>
        </p:nvSpPr>
        <p:spPr/>
        <p:txBody>
          <a:bodyPr/>
          <a:lstStyle/>
          <a:p>
            <a:fld id="{37C451BF-0ACC-1B42-8C07-9BB0FAD5D8E3}" type="slidenum">
              <a:rPr lang="en-US" smtClean="0"/>
              <a:t>‹#›</a:t>
            </a:fld>
            <a:endParaRPr lang="en-US"/>
          </a:p>
        </p:txBody>
      </p:sp>
    </p:spTree>
    <p:extLst>
      <p:ext uri="{BB962C8B-B14F-4D97-AF65-F5344CB8AC3E}">
        <p14:creationId xmlns:p14="http://schemas.microsoft.com/office/powerpoint/2010/main" val="533359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18D9F-192E-000E-4394-FBB4B284D24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8FEC40-3944-6115-6FD9-191F09A23E8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25862EA-1C53-74A8-1579-32AE2C3CCE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1A0C9A4-F8E4-1486-1E3C-4642E4E7606B}"/>
              </a:ext>
            </a:extLst>
          </p:cNvPr>
          <p:cNvSpPr>
            <a:spLocks noGrp="1"/>
          </p:cNvSpPr>
          <p:nvPr>
            <p:ph type="dt" sz="half" idx="10"/>
          </p:nvPr>
        </p:nvSpPr>
        <p:spPr/>
        <p:txBody>
          <a:bodyPr/>
          <a:lstStyle/>
          <a:p>
            <a:fld id="{020FAF27-2968-594B-A997-F0A065D49A19}" type="datetimeFigureOut">
              <a:rPr lang="en-US" smtClean="0"/>
              <a:t>8/12/25</a:t>
            </a:fld>
            <a:endParaRPr lang="en-US"/>
          </a:p>
        </p:txBody>
      </p:sp>
      <p:sp>
        <p:nvSpPr>
          <p:cNvPr id="6" name="Footer Placeholder 5">
            <a:extLst>
              <a:ext uri="{FF2B5EF4-FFF2-40B4-BE49-F238E27FC236}">
                <a16:creationId xmlns:a16="http://schemas.microsoft.com/office/drawing/2014/main" id="{551E753D-2EE2-AF7A-A28D-1BAAAA15575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92320EB-4B52-5217-9456-6DD6CE33FCDD}"/>
              </a:ext>
            </a:extLst>
          </p:cNvPr>
          <p:cNvSpPr>
            <a:spLocks noGrp="1"/>
          </p:cNvSpPr>
          <p:nvPr>
            <p:ph type="sldNum" sz="quarter" idx="12"/>
          </p:nvPr>
        </p:nvSpPr>
        <p:spPr/>
        <p:txBody>
          <a:bodyPr/>
          <a:lstStyle/>
          <a:p>
            <a:fld id="{37C451BF-0ACC-1B42-8C07-9BB0FAD5D8E3}" type="slidenum">
              <a:rPr lang="en-US" smtClean="0"/>
              <a:t>‹#›</a:t>
            </a:fld>
            <a:endParaRPr lang="en-US"/>
          </a:p>
        </p:txBody>
      </p:sp>
    </p:spTree>
    <p:extLst>
      <p:ext uri="{BB962C8B-B14F-4D97-AF65-F5344CB8AC3E}">
        <p14:creationId xmlns:p14="http://schemas.microsoft.com/office/powerpoint/2010/main" val="26487042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4E742-B97D-24A0-47DF-0FE1EB3673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C352C98-620E-57B8-0303-2EC6CB6593B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BADF9D0-A60C-4276-4C97-7FDD682C131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B24A3DC-C9C9-5FFF-4CDA-F49B1D0A8CD4}"/>
              </a:ext>
            </a:extLst>
          </p:cNvPr>
          <p:cNvSpPr>
            <a:spLocks noGrp="1"/>
          </p:cNvSpPr>
          <p:nvPr>
            <p:ph type="dt" sz="half" idx="10"/>
          </p:nvPr>
        </p:nvSpPr>
        <p:spPr/>
        <p:txBody>
          <a:bodyPr/>
          <a:lstStyle/>
          <a:p>
            <a:fld id="{020FAF27-2968-594B-A997-F0A065D49A19}" type="datetimeFigureOut">
              <a:rPr lang="en-US" smtClean="0"/>
              <a:t>8/12/25</a:t>
            </a:fld>
            <a:endParaRPr lang="en-US"/>
          </a:p>
        </p:txBody>
      </p:sp>
      <p:sp>
        <p:nvSpPr>
          <p:cNvPr id="6" name="Footer Placeholder 5">
            <a:extLst>
              <a:ext uri="{FF2B5EF4-FFF2-40B4-BE49-F238E27FC236}">
                <a16:creationId xmlns:a16="http://schemas.microsoft.com/office/drawing/2014/main" id="{DAD007A6-472B-40E3-866A-880D002D31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2D5949B-F086-1B5A-1BD2-B3EF83A13FB8}"/>
              </a:ext>
            </a:extLst>
          </p:cNvPr>
          <p:cNvSpPr>
            <a:spLocks noGrp="1"/>
          </p:cNvSpPr>
          <p:nvPr>
            <p:ph type="sldNum" sz="quarter" idx="12"/>
          </p:nvPr>
        </p:nvSpPr>
        <p:spPr/>
        <p:txBody>
          <a:bodyPr/>
          <a:lstStyle/>
          <a:p>
            <a:fld id="{37C451BF-0ACC-1B42-8C07-9BB0FAD5D8E3}" type="slidenum">
              <a:rPr lang="en-US" smtClean="0"/>
              <a:t>‹#›</a:t>
            </a:fld>
            <a:endParaRPr lang="en-US"/>
          </a:p>
        </p:txBody>
      </p:sp>
    </p:spTree>
    <p:extLst>
      <p:ext uri="{BB962C8B-B14F-4D97-AF65-F5344CB8AC3E}">
        <p14:creationId xmlns:p14="http://schemas.microsoft.com/office/powerpoint/2010/main" val="42220054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C2D07B-C5DE-A7CD-4F88-459E14DD76C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BA7F4E5-5B3D-1F52-C34D-7BFD0806D9C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37FD0C-A645-FACC-F3D1-E0109A17492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20FAF27-2968-594B-A997-F0A065D49A19}" type="datetimeFigureOut">
              <a:rPr lang="en-US" smtClean="0"/>
              <a:t>8/12/25</a:t>
            </a:fld>
            <a:endParaRPr lang="en-US"/>
          </a:p>
        </p:txBody>
      </p:sp>
      <p:sp>
        <p:nvSpPr>
          <p:cNvPr id="5" name="Footer Placeholder 4">
            <a:extLst>
              <a:ext uri="{FF2B5EF4-FFF2-40B4-BE49-F238E27FC236}">
                <a16:creationId xmlns:a16="http://schemas.microsoft.com/office/drawing/2014/main" id="{39AA2A76-9A7C-6019-3C6A-2446CBE86B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C9B5B1B-2A10-ADCE-3FC0-CA37C54E82D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7C451BF-0ACC-1B42-8C07-9BB0FAD5D8E3}" type="slidenum">
              <a:rPr lang="en-US" smtClean="0"/>
              <a:t>‹#›</a:t>
            </a:fld>
            <a:endParaRPr lang="en-US"/>
          </a:p>
        </p:txBody>
      </p:sp>
    </p:spTree>
    <p:extLst>
      <p:ext uri="{BB962C8B-B14F-4D97-AF65-F5344CB8AC3E}">
        <p14:creationId xmlns:p14="http://schemas.microsoft.com/office/powerpoint/2010/main" val="5792716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dirty="0"/>
              <a:t>Lesson 23</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F2559A4C-170F-0DA5-7886-B929B0B2F2A6}"/>
              </a:ext>
            </a:extLst>
          </p:cNvPr>
          <p:cNvPicPr>
            <a:picLocks noChangeAspect="1"/>
          </p:cNvPicPr>
          <p:nvPr>
            <a:audioFile r:link="rId1"/>
            <p:extLst>
              <p:ext uri="{DAA4B4D4-6D71-4841-9C94-3DE7FCFB9230}">
                <p14:media xmlns:p14="http://schemas.microsoft.com/office/powerpoint/2010/main" r:embed="rId2">
                  <p14:trim st="131.70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33004567-A313-257A-E1F7-89435BC04A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1709769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F2559A4C-170F-0DA5-7886-B929B0B2F2A6}"/>
              </a:ext>
            </a:extLst>
          </p:cNvPr>
          <p:cNvPicPr>
            <a:picLocks noChangeAspect="1"/>
          </p:cNvPicPr>
          <p:nvPr>
            <a:audioFile r:link="rId1"/>
            <p:extLst>
              <p:ext uri="{DAA4B4D4-6D71-4841-9C94-3DE7FCFB9230}">
                <p14:media xmlns:p14="http://schemas.microsoft.com/office/powerpoint/2010/main" r:embed="rId2">
                  <p14:trim st="131.70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4637162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4" name="Audio 13">
            <a:extLst>
              <a:ext uri="{FF2B5EF4-FFF2-40B4-BE49-F238E27FC236}">
                <a16:creationId xmlns:a16="http://schemas.microsoft.com/office/drawing/2014/main" id="{AD356454-8103-AF9B-1DAF-8A622760A79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111403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FACFEF08-4233-8BAD-36C5-AB3487BEF3B5}"/>
              </a:ext>
            </a:extLst>
          </p:cNvPr>
          <p:cNvPicPr>
            <a:picLocks noChangeAspect="1"/>
          </p:cNvPicPr>
          <p:nvPr>
            <a:audioFile r:link="rId1"/>
            <p:extLst>
              <p:ext uri="{DAA4B4D4-6D71-4841-9C94-3DE7FCFB9230}">
                <p14:media xmlns:p14="http://schemas.microsoft.com/office/powerpoint/2010/main" r:embed="rId2">
                  <p14:trim end="137.98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679008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1FF519-E344-6421-F6B0-5579EF4B0A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181AAE-5821-6DDD-9365-90D0FA47384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5449EF8-E303-611F-081C-7FE59E4FE87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4" name="Audio 13">
            <a:extLst>
              <a:ext uri="{FF2B5EF4-FFF2-40B4-BE49-F238E27FC236}">
                <a16:creationId xmlns:a16="http://schemas.microsoft.com/office/drawing/2014/main" id="{C5F99A98-C79A-8EF3-B03D-C58574A102C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475402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E92D7-1A11-AF3A-427E-CD47DBA3A0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8080BA-D14E-57C1-7AE9-56D0B23D9DC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A97A1D9-71E8-35AA-42B4-F8325499DB29}"/>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1DBC0AF0-7DD1-CA5A-1381-A8E6F0FBEA58}"/>
              </a:ext>
            </a:extLst>
          </p:cNvPr>
          <p:cNvPicPr>
            <a:picLocks noChangeAspect="1"/>
          </p:cNvPicPr>
          <p:nvPr>
            <a:audioFile r:link="rId1"/>
            <p:extLst>
              <p:ext uri="{DAA4B4D4-6D71-4841-9C94-3DE7FCFB9230}">
                <p14:media xmlns:p14="http://schemas.microsoft.com/office/powerpoint/2010/main" r:embed="rId2">
                  <p14:trim end="137.98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853699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F2559A4C-170F-0DA5-7886-B929B0B2F2A6}"/>
              </a:ext>
            </a:extLst>
          </p:cNvPr>
          <p:cNvPicPr>
            <a:picLocks noChangeAspect="1"/>
          </p:cNvPicPr>
          <p:nvPr>
            <a:audioFile r:link="rId1"/>
            <p:extLst>
              <p:ext uri="{DAA4B4D4-6D71-4841-9C94-3DE7FCFB9230}">
                <p14:media xmlns:p14="http://schemas.microsoft.com/office/powerpoint/2010/main" r:embed="rId2">
                  <p14:trim st="131.70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090148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33004567-A313-257A-E1F7-89435BC04A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83843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F2559A4C-170F-0DA5-7886-B929B0B2F2A6}"/>
              </a:ext>
            </a:extLst>
          </p:cNvPr>
          <p:cNvPicPr>
            <a:picLocks noChangeAspect="1"/>
          </p:cNvPicPr>
          <p:nvPr>
            <a:audioFile r:link="rId1"/>
            <p:extLst>
              <p:ext uri="{DAA4B4D4-6D71-4841-9C94-3DE7FCFB9230}">
                <p14:media xmlns:p14="http://schemas.microsoft.com/office/powerpoint/2010/main" r:embed="rId2">
                  <p14:trim st="131.70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3045422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C66CAD-29F4-4D3E-6F0C-F5C96C9E575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6CEAD55-C3F1-FE41-9A30-45572296C939}"/>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800C4744-3AD7-650C-62A2-D9A284AC5F9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6648269"/>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4" name="Audio 13">
            <a:extLst>
              <a:ext uri="{FF2B5EF4-FFF2-40B4-BE49-F238E27FC236}">
                <a16:creationId xmlns:a16="http://schemas.microsoft.com/office/drawing/2014/main" id="{AD356454-8103-AF9B-1DAF-8A622760A79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784597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33004567-A313-257A-E1F7-89435BC04A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82265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FACFEF08-4233-8BAD-36C5-AB3487BEF3B5}"/>
              </a:ext>
            </a:extLst>
          </p:cNvPr>
          <p:cNvPicPr>
            <a:picLocks noChangeAspect="1"/>
          </p:cNvPicPr>
          <p:nvPr>
            <a:audioFile r:link="rId1"/>
            <p:extLst>
              <p:ext uri="{DAA4B4D4-6D71-4841-9C94-3DE7FCFB9230}">
                <p14:media xmlns:p14="http://schemas.microsoft.com/office/powerpoint/2010/main" r:embed="rId2">
                  <p14:trim end="137.98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36408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33004567-A313-257A-E1F7-89435BC04A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435897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FACFEF08-4233-8BAD-36C5-AB3487BEF3B5}"/>
              </a:ext>
            </a:extLst>
          </p:cNvPr>
          <p:cNvPicPr>
            <a:picLocks noChangeAspect="1"/>
          </p:cNvPicPr>
          <p:nvPr>
            <a:audioFile r:link="rId1"/>
            <p:extLst>
              <p:ext uri="{DAA4B4D4-6D71-4841-9C94-3DE7FCFB9230}">
                <p14:media xmlns:p14="http://schemas.microsoft.com/office/powerpoint/2010/main" r:embed="rId2">
                  <p14:trim end="137.98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4576503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4" name="Audio 13">
            <a:extLst>
              <a:ext uri="{FF2B5EF4-FFF2-40B4-BE49-F238E27FC236}">
                <a16:creationId xmlns:a16="http://schemas.microsoft.com/office/drawing/2014/main" id="{AD356454-8103-AF9B-1DAF-8A622760A79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3526050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F2559A4C-170F-0DA5-7886-B929B0B2F2A6}"/>
              </a:ext>
            </a:extLst>
          </p:cNvPr>
          <p:cNvPicPr>
            <a:picLocks noChangeAspect="1"/>
          </p:cNvPicPr>
          <p:nvPr>
            <a:audioFile r:link="rId1"/>
            <p:extLst>
              <p:ext uri="{DAA4B4D4-6D71-4841-9C94-3DE7FCFB9230}">
                <p14:media xmlns:p14="http://schemas.microsoft.com/office/powerpoint/2010/main" r:embed="rId2">
                  <p14:trim st="131.70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05700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FACFEF08-4233-8BAD-36C5-AB3487BEF3B5}"/>
              </a:ext>
            </a:extLst>
          </p:cNvPr>
          <p:cNvPicPr>
            <a:picLocks noChangeAspect="1"/>
          </p:cNvPicPr>
          <p:nvPr>
            <a:audioFile r:link="rId1"/>
            <p:extLst>
              <p:ext uri="{DAA4B4D4-6D71-4841-9C94-3DE7FCFB9230}">
                <p14:media xmlns:p14="http://schemas.microsoft.com/office/powerpoint/2010/main" r:embed="rId2">
                  <p14:trim end="137.98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914285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33004567-A313-257A-E1F7-89435BC04A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08714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F2559A4C-170F-0DA5-7886-B929B0B2F2A6}"/>
              </a:ext>
            </a:extLst>
          </p:cNvPr>
          <p:cNvPicPr>
            <a:picLocks noChangeAspect="1"/>
          </p:cNvPicPr>
          <p:nvPr>
            <a:audioFile r:link="rId1"/>
            <p:extLst>
              <p:ext uri="{DAA4B4D4-6D71-4841-9C94-3DE7FCFB9230}">
                <p14:media xmlns:p14="http://schemas.microsoft.com/office/powerpoint/2010/main" r:embed="rId2">
                  <p14:trim st="131.70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571325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1" name="Audio 10">
            <a:extLst>
              <a:ext uri="{FF2B5EF4-FFF2-40B4-BE49-F238E27FC236}">
                <a16:creationId xmlns:a16="http://schemas.microsoft.com/office/drawing/2014/main" id="{A2195644-7B8F-6A36-FB35-DC480E572FDC}"/>
              </a:ext>
            </a:extLst>
          </p:cNvPr>
          <p:cNvPicPr>
            <a:picLocks noChangeAspect="1"/>
          </p:cNvPicPr>
          <p:nvPr>
            <a:audioFile r:link="rId1"/>
            <p:extLst>
              <p:ext uri="{DAA4B4D4-6D71-4841-9C94-3DE7FCFB9230}">
                <p14:media xmlns:p14="http://schemas.microsoft.com/office/powerpoint/2010/main" r:embed="rId2">
                  <p14:trim end="249.789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4" name="Audio 13">
            <a:extLst>
              <a:ext uri="{FF2B5EF4-FFF2-40B4-BE49-F238E27FC236}">
                <a16:creationId xmlns:a16="http://schemas.microsoft.com/office/drawing/2014/main" id="{AD356454-8103-AF9B-1DAF-8A622760A79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361488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FACFEF08-4233-8BAD-36C5-AB3487BEF3B5}"/>
              </a:ext>
            </a:extLst>
          </p:cNvPr>
          <p:cNvPicPr>
            <a:picLocks noChangeAspect="1"/>
          </p:cNvPicPr>
          <p:nvPr>
            <a:audioFile r:link="rId1"/>
            <p:extLst>
              <p:ext uri="{DAA4B4D4-6D71-4841-9C94-3DE7FCFB9230}">
                <p14:media xmlns:p14="http://schemas.microsoft.com/office/powerpoint/2010/main" r:embed="rId2">
                  <p14:trim end="137.98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28" name="Audio 27">
            <a:extLst>
              <a:ext uri="{FF2B5EF4-FFF2-40B4-BE49-F238E27FC236}">
                <a16:creationId xmlns:a16="http://schemas.microsoft.com/office/drawing/2014/main" id="{7D79ACD6-CE45-2C88-79B9-68E811A0DF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33004567-A313-257A-E1F7-89435BC04A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21" name="Audio 20">
            <a:extLst>
              <a:ext uri="{FF2B5EF4-FFF2-40B4-BE49-F238E27FC236}">
                <a16:creationId xmlns:a16="http://schemas.microsoft.com/office/drawing/2014/main" id="{FF8FA7E6-974D-D35E-3B48-9943F7727CA1}"/>
              </a:ext>
            </a:extLst>
          </p:cNvPr>
          <p:cNvPicPr>
            <a:picLocks noChangeAspect="1"/>
          </p:cNvPicPr>
          <p:nvPr>
            <a:audioFile r:link="rId1"/>
            <p:extLst>
              <p:ext uri="{DAA4B4D4-6D71-4841-9C94-3DE7FCFB9230}">
                <p14:media xmlns:p14="http://schemas.microsoft.com/office/powerpoint/2010/main" r:embed="rId2">
                  <p14:trim st="121.699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4" name="Audio 13">
            <a:extLst>
              <a:ext uri="{FF2B5EF4-FFF2-40B4-BE49-F238E27FC236}">
                <a16:creationId xmlns:a16="http://schemas.microsoft.com/office/drawing/2014/main" id="{AD356454-8103-AF9B-1DAF-8A622760A79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2" name="Audio 11">
            <a:extLst>
              <a:ext uri="{FF2B5EF4-FFF2-40B4-BE49-F238E27FC236}">
                <a16:creationId xmlns:a16="http://schemas.microsoft.com/office/drawing/2014/main" id="{460D98F3-EB69-77FE-C1FC-E9F3CE4D1EF2}"/>
              </a:ext>
            </a:extLst>
          </p:cNvPr>
          <p:cNvPicPr>
            <a:picLocks noChangeAspect="1"/>
          </p:cNvPicPr>
          <p:nvPr>
            <a:audioFile r:link="rId1"/>
            <p:extLst>
              <p:ext uri="{DAA4B4D4-6D71-4841-9C94-3DE7FCFB9230}">
                <p14:media xmlns:p14="http://schemas.microsoft.com/office/powerpoint/2010/main" r:embed="rId2">
                  <p14:trim st="125.300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Division from 81  Lesson 23</vt:lpstr>
      <vt:lpstr>PowerPoint Presentation</vt:lpstr>
      <vt:lpstr>45 ÷ 9 5 </vt:lpstr>
      <vt:lpstr>45 ÷ 9  </vt:lpstr>
      <vt:lpstr>32 ÷ 8 4 </vt:lpstr>
      <vt:lpstr>32 ÷ 8  </vt:lpstr>
      <vt:lpstr>27 ÷ 9 3 </vt:lpstr>
      <vt:lpstr>27 ÷ 9  </vt:lpstr>
      <vt:lpstr>4 ÷ 2 2 </vt:lpstr>
      <vt:lpstr>4 ÷ 2  </vt:lpstr>
      <vt:lpstr>32 ÷ 8  </vt:lpstr>
      <vt:lpstr>4 ÷ 2  </vt:lpstr>
      <vt:lpstr>27 ÷ 9  </vt:lpstr>
      <vt:lpstr>45 ÷ 9  </vt:lpstr>
      <vt:lpstr>27 ÷ 9  </vt:lpstr>
      <vt:lpstr>45 ÷ 9  </vt:lpstr>
      <vt:lpstr>4 ÷ 2  </vt:lpstr>
      <vt:lpstr>32 ÷ 8  </vt:lpstr>
      <vt:lpstr>4 ÷ 2  </vt:lpstr>
      <vt:lpstr>27 ÷ 9  </vt:lpstr>
      <vt:lpstr>32 ÷ 8  </vt:lpstr>
      <vt:lpstr>45 ÷ 9  </vt:lpstr>
      <vt:lpstr>32 ÷ 8  </vt:lpstr>
      <vt:lpstr>45 ÷ 9  </vt:lpstr>
      <vt:lpstr>27 ÷ 9  </vt:lpstr>
      <vt:lpstr>4 ÷ 2  </vt:lpstr>
      <vt:lpstr>45 ÷ 9  </vt:lpstr>
      <vt:lpstr>32 ÷ 8  </vt:lpstr>
      <vt:lpstr>4 ÷ 2  </vt:lpstr>
      <vt:lpstr>27 ÷ 9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2025-08-12T17:30:46Z</dcterms:created>
  <dcterms:modified xsi:type="dcterms:W3CDTF">2025-08-12T17:35:01Z</dcterms:modified>
</cp:coreProperties>
</file>