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24C89-56CD-6502-F004-D00D0638838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CF8831-61FF-CCB3-BE3A-32913D8CC26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AC5EF2-A978-36A8-6E05-2B6589F1AD9D}"/>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5" name="Footer Placeholder 4">
            <a:extLst>
              <a:ext uri="{FF2B5EF4-FFF2-40B4-BE49-F238E27FC236}">
                <a16:creationId xmlns:a16="http://schemas.microsoft.com/office/drawing/2014/main" id="{A92976C7-CD12-80FC-8828-D4A54E30DE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77C499-3F05-B30F-5267-756EB60D47BC}"/>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421973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0D259-1FCB-0C8A-2068-E2094A4379C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FD0F43-E0E5-3548-07D1-CE57628476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871302-B3FC-ABD2-2CC0-8DD9805F23F3}"/>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5" name="Footer Placeholder 4">
            <a:extLst>
              <a:ext uri="{FF2B5EF4-FFF2-40B4-BE49-F238E27FC236}">
                <a16:creationId xmlns:a16="http://schemas.microsoft.com/office/drawing/2014/main" id="{5D4D3A2B-AEEB-6DDB-0458-162C8CF53B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D2AEBA-FD08-EA35-8814-6A39B319C5AA}"/>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2794048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A0EFAE-D93C-B8DF-ADF2-2F00C3C2AA1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FDBC23-A8F8-CEB2-D9FC-B6F44B5481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29C2C4-4E01-2A9B-6572-D4E23AD152D1}"/>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5" name="Footer Placeholder 4">
            <a:extLst>
              <a:ext uri="{FF2B5EF4-FFF2-40B4-BE49-F238E27FC236}">
                <a16:creationId xmlns:a16="http://schemas.microsoft.com/office/drawing/2014/main" id="{3FE1FA6E-8A13-345B-27AF-BD1A9DB368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6BDB53-7173-E96A-C645-C2E4230F834C}"/>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447184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94EDD-E8E6-236A-DB6E-7B6CDB92E7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AD207E-AFE7-9504-1025-B1143D5D59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8AE6A8-514E-202F-AC1D-A697D83178C6}"/>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5" name="Footer Placeholder 4">
            <a:extLst>
              <a:ext uri="{FF2B5EF4-FFF2-40B4-BE49-F238E27FC236}">
                <a16:creationId xmlns:a16="http://schemas.microsoft.com/office/drawing/2014/main" id="{4C5AA3EF-BF73-52CF-5672-86BFEA672D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20D6A4-AB79-1BFF-9320-1ED9D3F29C8E}"/>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2881202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12395-860C-F818-745E-BFD8DAE37A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9168231-5BBA-A063-F9F7-CCF72530642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5569A6-CDA3-EF2E-8D9F-02E786FA22D7}"/>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5" name="Footer Placeholder 4">
            <a:extLst>
              <a:ext uri="{FF2B5EF4-FFF2-40B4-BE49-F238E27FC236}">
                <a16:creationId xmlns:a16="http://schemas.microsoft.com/office/drawing/2014/main" id="{9858EBE2-77B0-55F7-D61D-A07033CF4E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A5E4A0-5051-6CC8-9012-4B5F9DBB942D}"/>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82549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0DE42-905F-9A63-E951-FAFA7EBF7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41CA8C-EF51-6F17-15D8-07F1B8D11E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74A2E4-40E0-A9EB-40FA-7AF538D872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FA168EE-0A1E-12D1-1413-9BBA2A907277}"/>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6" name="Footer Placeholder 5">
            <a:extLst>
              <a:ext uri="{FF2B5EF4-FFF2-40B4-BE49-F238E27FC236}">
                <a16:creationId xmlns:a16="http://schemas.microsoft.com/office/drawing/2014/main" id="{026FBC87-3F31-3E21-835A-F7FE44A665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04C70F-D44C-7378-9282-A8438C1B0DBD}"/>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3339532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F8223-81D2-C267-D9F6-8CFFB054948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6EE9E0-02DD-442C-F20A-611B1211ED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E70136-586A-6EF1-63F4-EC7B5642B4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C1F614-444B-5876-1E05-D24267ADB0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123B16-32C4-1E52-9A65-DCEDDB52FA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16173C4-494D-98FB-1308-4541DF8568EB}"/>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8" name="Footer Placeholder 7">
            <a:extLst>
              <a:ext uri="{FF2B5EF4-FFF2-40B4-BE49-F238E27FC236}">
                <a16:creationId xmlns:a16="http://schemas.microsoft.com/office/drawing/2014/main" id="{DE482A52-FBA6-B2C7-FCCF-964BCB1349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64694A2-2865-B817-E69D-D12B3F25C724}"/>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74608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E2A8A-3B0E-AD7E-818A-DE295B8496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930530-3B95-EABB-D5C1-160145CBFA0D}"/>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4" name="Footer Placeholder 3">
            <a:extLst>
              <a:ext uri="{FF2B5EF4-FFF2-40B4-BE49-F238E27FC236}">
                <a16:creationId xmlns:a16="http://schemas.microsoft.com/office/drawing/2014/main" id="{0BFE213D-EB40-0171-DB6C-6F679B92BD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43ACCB5-0717-1F96-DDFB-A30505311DB6}"/>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24229547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A37D2B-A8C0-946A-DB7D-812F5EF7E3B0}"/>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3" name="Footer Placeholder 2">
            <a:extLst>
              <a:ext uri="{FF2B5EF4-FFF2-40B4-BE49-F238E27FC236}">
                <a16:creationId xmlns:a16="http://schemas.microsoft.com/office/drawing/2014/main" id="{899C84A1-0961-627C-508D-26A9DDFA40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75D055-70EC-2F16-792A-2EDD76ED6C4C}"/>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3633288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9C55B-E22B-9CA4-5ED4-8A1BDDF7C0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0BB2A8-090C-6B10-21B8-BE55EFB0E3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1A9002-3E4E-A625-0C13-451095804C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F21511-F3B3-CA7C-14FA-C1A503898FAD}"/>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6" name="Footer Placeholder 5">
            <a:extLst>
              <a:ext uri="{FF2B5EF4-FFF2-40B4-BE49-F238E27FC236}">
                <a16:creationId xmlns:a16="http://schemas.microsoft.com/office/drawing/2014/main" id="{A143ADF2-7281-A455-EC93-E60794D296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F247B8D-7BCA-C37B-2526-6E5123F419B8}"/>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2191883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59E2C-84E0-03D0-C2C6-A200CECBD1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C18B6EF-CC03-B850-579F-B4778DBFFA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AD831F-B190-CD17-4C55-375368C28C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3D2C1E-28F8-C3EE-9C74-666CF840964A}"/>
              </a:ext>
            </a:extLst>
          </p:cNvPr>
          <p:cNvSpPr>
            <a:spLocks noGrp="1"/>
          </p:cNvSpPr>
          <p:nvPr>
            <p:ph type="dt" sz="half" idx="10"/>
          </p:nvPr>
        </p:nvSpPr>
        <p:spPr/>
        <p:txBody>
          <a:bodyPr/>
          <a:lstStyle/>
          <a:p>
            <a:fld id="{F9149C54-946E-3341-A2FD-C4EBDD81796E}" type="datetimeFigureOut">
              <a:rPr lang="en-US" smtClean="0"/>
              <a:t>8/12/25</a:t>
            </a:fld>
            <a:endParaRPr lang="en-US"/>
          </a:p>
        </p:txBody>
      </p:sp>
      <p:sp>
        <p:nvSpPr>
          <p:cNvPr id="6" name="Footer Placeholder 5">
            <a:extLst>
              <a:ext uri="{FF2B5EF4-FFF2-40B4-BE49-F238E27FC236}">
                <a16:creationId xmlns:a16="http://schemas.microsoft.com/office/drawing/2014/main" id="{B4EF02A1-86B3-E6DA-85BA-4631F30B65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8FD776-01FA-624C-C710-FCF5A86A89E3}"/>
              </a:ext>
            </a:extLst>
          </p:cNvPr>
          <p:cNvSpPr>
            <a:spLocks noGrp="1"/>
          </p:cNvSpPr>
          <p:nvPr>
            <p:ph type="sldNum" sz="quarter" idx="12"/>
          </p:nvPr>
        </p:nvSpPr>
        <p:spPr/>
        <p:txBody>
          <a:bodyPr/>
          <a:lstStyle/>
          <a:p>
            <a:fld id="{E1A588BA-8F32-0D4C-ACE6-D641B884C7D5}" type="slidenum">
              <a:rPr lang="en-US" smtClean="0"/>
              <a:t>‹#›</a:t>
            </a:fld>
            <a:endParaRPr lang="en-US"/>
          </a:p>
        </p:txBody>
      </p:sp>
    </p:spTree>
    <p:extLst>
      <p:ext uri="{BB962C8B-B14F-4D97-AF65-F5344CB8AC3E}">
        <p14:creationId xmlns:p14="http://schemas.microsoft.com/office/powerpoint/2010/main" val="945985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5D0B03-D96F-7D5B-4030-00B822D5A6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3F4C5E-1C82-48E9-F555-EA2D192570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C4B8AA-D64C-22C3-04EF-283133B429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9149C54-946E-3341-A2FD-C4EBDD81796E}" type="datetimeFigureOut">
              <a:rPr lang="en-US" smtClean="0"/>
              <a:t>8/12/25</a:t>
            </a:fld>
            <a:endParaRPr lang="en-US"/>
          </a:p>
        </p:txBody>
      </p:sp>
      <p:sp>
        <p:nvSpPr>
          <p:cNvPr id="5" name="Footer Placeholder 4">
            <a:extLst>
              <a:ext uri="{FF2B5EF4-FFF2-40B4-BE49-F238E27FC236}">
                <a16:creationId xmlns:a16="http://schemas.microsoft.com/office/drawing/2014/main" id="{DB43CA3B-2B4C-92B1-6150-BE80899CBF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1F2E26B-9129-AB50-55C1-DE844EF4A2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1A588BA-8F32-0D4C-ACE6-D641B884C7D5}" type="slidenum">
              <a:rPr lang="en-US" smtClean="0"/>
              <a:t>‹#›</a:t>
            </a:fld>
            <a:endParaRPr lang="en-US"/>
          </a:p>
        </p:txBody>
      </p:sp>
    </p:spTree>
    <p:extLst>
      <p:ext uri="{BB962C8B-B14F-4D97-AF65-F5344CB8AC3E}">
        <p14:creationId xmlns:p14="http://schemas.microsoft.com/office/powerpoint/2010/main" val="4073708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27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27</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2025-08-12T17:40:31Z</dcterms:created>
  <dcterms:modified xsi:type="dcterms:W3CDTF">2025-08-12T17:40:52Z</dcterms:modified>
</cp:coreProperties>
</file>