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7" r:id="rId2"/>
    <p:sldId id="307" r:id="rId3"/>
    <p:sldId id="315" r:id="rId4"/>
    <p:sldId id="316" r:id="rId5"/>
    <p:sldId id="317" r:id="rId6"/>
    <p:sldId id="318" r:id="rId7"/>
    <p:sldId id="319" r:id="rId8"/>
    <p:sldId id="320" r:id="rId9"/>
    <p:sldId id="321" r:id="rId10"/>
    <p:sldId id="322" r:id="rId11"/>
    <p:sldId id="347" r:id="rId12"/>
    <p:sldId id="348" r:id="rId13"/>
    <p:sldId id="349" r:id="rId14"/>
    <p:sldId id="350" r:id="rId15"/>
    <p:sldId id="351" r:id="rId16"/>
    <p:sldId id="352" r:id="rId17"/>
    <p:sldId id="353" r:id="rId18"/>
    <p:sldId id="354" r:id="rId19"/>
    <p:sldId id="355" r:id="rId20"/>
    <p:sldId id="356" r:id="rId21"/>
    <p:sldId id="357" r:id="rId22"/>
    <p:sldId id="358" r:id="rId23"/>
    <p:sldId id="359" r:id="rId24"/>
    <p:sldId id="360" r:id="rId25"/>
    <p:sldId id="361" r:id="rId26"/>
    <p:sldId id="362" r:id="rId27"/>
    <p:sldId id="363" r:id="rId28"/>
    <p:sldId id="364" r:id="rId29"/>
    <p:sldId id="365" r:id="rId30"/>
    <p:sldId id="366" r:id="rId31"/>
    <p:sldId id="346" r:id="rId3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8953"/>
    <p:restoredTop sz="91429"/>
  </p:normalViewPr>
  <p:slideViewPr>
    <p:cSldViewPr snapToGrid="0">
      <p:cViewPr varScale="1">
        <p:scale>
          <a:sx n="41" d="100"/>
          <a:sy n="41" d="100"/>
        </p:scale>
        <p:origin x="888" y="1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49F484-393E-EE04-B5E0-53456F75D772}"/>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A2BB2B43-06D2-227C-56A0-83E2AF4F9FE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2E865B2F-A210-3F90-FE1E-25DC98201A9F}"/>
              </a:ext>
            </a:extLst>
          </p:cNvPr>
          <p:cNvSpPr>
            <a:spLocks noGrp="1"/>
          </p:cNvSpPr>
          <p:nvPr>
            <p:ph type="dt" sz="half" idx="10"/>
          </p:nvPr>
        </p:nvSpPr>
        <p:spPr/>
        <p:txBody>
          <a:bodyPr/>
          <a:lstStyle/>
          <a:p>
            <a:fld id="{7F3521A4-D533-C04B-A3B8-8EC4A0850D71}" type="datetimeFigureOut">
              <a:rPr lang="en-US" smtClean="0"/>
              <a:t>8/12/25</a:t>
            </a:fld>
            <a:endParaRPr lang="en-US"/>
          </a:p>
        </p:txBody>
      </p:sp>
      <p:sp>
        <p:nvSpPr>
          <p:cNvPr id="5" name="Footer Placeholder 4">
            <a:extLst>
              <a:ext uri="{FF2B5EF4-FFF2-40B4-BE49-F238E27FC236}">
                <a16:creationId xmlns:a16="http://schemas.microsoft.com/office/drawing/2014/main" id="{30F0642E-23DA-8D46-E806-8A5F379EF22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80EE3A5-1089-2328-60BB-8D761DDC2610}"/>
              </a:ext>
            </a:extLst>
          </p:cNvPr>
          <p:cNvSpPr>
            <a:spLocks noGrp="1"/>
          </p:cNvSpPr>
          <p:nvPr>
            <p:ph type="sldNum" sz="quarter" idx="12"/>
          </p:nvPr>
        </p:nvSpPr>
        <p:spPr/>
        <p:txBody>
          <a:bodyPr/>
          <a:lstStyle/>
          <a:p>
            <a:fld id="{C301E683-78FB-2141-83B4-14EDB814ED4D}" type="slidenum">
              <a:rPr lang="en-US" smtClean="0"/>
              <a:t>‹#›</a:t>
            </a:fld>
            <a:endParaRPr lang="en-US"/>
          </a:p>
        </p:txBody>
      </p:sp>
    </p:spTree>
    <p:extLst>
      <p:ext uri="{BB962C8B-B14F-4D97-AF65-F5344CB8AC3E}">
        <p14:creationId xmlns:p14="http://schemas.microsoft.com/office/powerpoint/2010/main" val="395256122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40A98C-E994-D7EB-BAB4-C3D9C182E543}"/>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D9A863F1-C202-800E-6C4F-3DEA2515AFC0}"/>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7C4CB52-1693-3FD3-1B01-482FD142421E}"/>
              </a:ext>
            </a:extLst>
          </p:cNvPr>
          <p:cNvSpPr>
            <a:spLocks noGrp="1"/>
          </p:cNvSpPr>
          <p:nvPr>
            <p:ph type="dt" sz="half" idx="10"/>
          </p:nvPr>
        </p:nvSpPr>
        <p:spPr/>
        <p:txBody>
          <a:bodyPr/>
          <a:lstStyle/>
          <a:p>
            <a:fld id="{7F3521A4-D533-C04B-A3B8-8EC4A0850D71}" type="datetimeFigureOut">
              <a:rPr lang="en-US" smtClean="0"/>
              <a:t>8/12/25</a:t>
            </a:fld>
            <a:endParaRPr lang="en-US"/>
          </a:p>
        </p:txBody>
      </p:sp>
      <p:sp>
        <p:nvSpPr>
          <p:cNvPr id="5" name="Footer Placeholder 4">
            <a:extLst>
              <a:ext uri="{FF2B5EF4-FFF2-40B4-BE49-F238E27FC236}">
                <a16:creationId xmlns:a16="http://schemas.microsoft.com/office/drawing/2014/main" id="{39CBEB79-CB24-F8CA-EDAF-28779C2E525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2755A54-1287-24EB-0FBA-4791ED2E68DF}"/>
              </a:ext>
            </a:extLst>
          </p:cNvPr>
          <p:cNvSpPr>
            <a:spLocks noGrp="1"/>
          </p:cNvSpPr>
          <p:nvPr>
            <p:ph type="sldNum" sz="quarter" idx="12"/>
          </p:nvPr>
        </p:nvSpPr>
        <p:spPr/>
        <p:txBody>
          <a:bodyPr/>
          <a:lstStyle/>
          <a:p>
            <a:fld id="{C301E683-78FB-2141-83B4-14EDB814ED4D}" type="slidenum">
              <a:rPr lang="en-US" smtClean="0"/>
              <a:t>‹#›</a:t>
            </a:fld>
            <a:endParaRPr lang="en-US"/>
          </a:p>
        </p:txBody>
      </p:sp>
    </p:spTree>
    <p:extLst>
      <p:ext uri="{BB962C8B-B14F-4D97-AF65-F5344CB8AC3E}">
        <p14:creationId xmlns:p14="http://schemas.microsoft.com/office/powerpoint/2010/main" val="201717144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4DCA950B-6508-DF9E-D7E4-CC8277FC3DE2}"/>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08C6CAFC-CA80-E45A-02C3-968F2C266F30}"/>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9E1506E-83BC-A8A6-8690-8C302C585EB6}"/>
              </a:ext>
            </a:extLst>
          </p:cNvPr>
          <p:cNvSpPr>
            <a:spLocks noGrp="1"/>
          </p:cNvSpPr>
          <p:nvPr>
            <p:ph type="dt" sz="half" idx="10"/>
          </p:nvPr>
        </p:nvSpPr>
        <p:spPr/>
        <p:txBody>
          <a:bodyPr/>
          <a:lstStyle/>
          <a:p>
            <a:fld id="{7F3521A4-D533-C04B-A3B8-8EC4A0850D71}" type="datetimeFigureOut">
              <a:rPr lang="en-US" smtClean="0"/>
              <a:t>8/12/25</a:t>
            </a:fld>
            <a:endParaRPr lang="en-US"/>
          </a:p>
        </p:txBody>
      </p:sp>
      <p:sp>
        <p:nvSpPr>
          <p:cNvPr id="5" name="Footer Placeholder 4">
            <a:extLst>
              <a:ext uri="{FF2B5EF4-FFF2-40B4-BE49-F238E27FC236}">
                <a16:creationId xmlns:a16="http://schemas.microsoft.com/office/drawing/2014/main" id="{1B35E337-5E51-D8B8-0DD4-3158DCC1B6F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C722DDD-E713-0283-7F45-BF3010212C02}"/>
              </a:ext>
            </a:extLst>
          </p:cNvPr>
          <p:cNvSpPr>
            <a:spLocks noGrp="1"/>
          </p:cNvSpPr>
          <p:nvPr>
            <p:ph type="sldNum" sz="quarter" idx="12"/>
          </p:nvPr>
        </p:nvSpPr>
        <p:spPr/>
        <p:txBody>
          <a:bodyPr/>
          <a:lstStyle/>
          <a:p>
            <a:fld id="{C301E683-78FB-2141-83B4-14EDB814ED4D}" type="slidenum">
              <a:rPr lang="en-US" smtClean="0"/>
              <a:t>‹#›</a:t>
            </a:fld>
            <a:endParaRPr lang="en-US"/>
          </a:p>
        </p:txBody>
      </p:sp>
    </p:spTree>
    <p:extLst>
      <p:ext uri="{BB962C8B-B14F-4D97-AF65-F5344CB8AC3E}">
        <p14:creationId xmlns:p14="http://schemas.microsoft.com/office/powerpoint/2010/main" val="34167349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4D007D-52A9-581F-B96A-48F8C3EDA4B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DA7B1B3-3208-501F-3888-F93752393777}"/>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49CF4EF-07C0-B9CE-C2A9-43738EDBD182}"/>
              </a:ext>
            </a:extLst>
          </p:cNvPr>
          <p:cNvSpPr>
            <a:spLocks noGrp="1"/>
          </p:cNvSpPr>
          <p:nvPr>
            <p:ph type="dt" sz="half" idx="10"/>
          </p:nvPr>
        </p:nvSpPr>
        <p:spPr/>
        <p:txBody>
          <a:bodyPr/>
          <a:lstStyle/>
          <a:p>
            <a:fld id="{7F3521A4-D533-C04B-A3B8-8EC4A0850D71}" type="datetimeFigureOut">
              <a:rPr lang="en-US" smtClean="0"/>
              <a:t>8/12/25</a:t>
            </a:fld>
            <a:endParaRPr lang="en-US"/>
          </a:p>
        </p:txBody>
      </p:sp>
      <p:sp>
        <p:nvSpPr>
          <p:cNvPr id="5" name="Footer Placeholder 4">
            <a:extLst>
              <a:ext uri="{FF2B5EF4-FFF2-40B4-BE49-F238E27FC236}">
                <a16:creationId xmlns:a16="http://schemas.microsoft.com/office/drawing/2014/main" id="{31F9A8C3-648A-6519-4E81-054F511CB86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B262AA4-80E6-54BB-CC60-6F9B7B7D391B}"/>
              </a:ext>
            </a:extLst>
          </p:cNvPr>
          <p:cNvSpPr>
            <a:spLocks noGrp="1"/>
          </p:cNvSpPr>
          <p:nvPr>
            <p:ph type="sldNum" sz="quarter" idx="12"/>
          </p:nvPr>
        </p:nvSpPr>
        <p:spPr/>
        <p:txBody>
          <a:bodyPr/>
          <a:lstStyle/>
          <a:p>
            <a:fld id="{C301E683-78FB-2141-83B4-14EDB814ED4D}" type="slidenum">
              <a:rPr lang="en-US" smtClean="0"/>
              <a:t>‹#›</a:t>
            </a:fld>
            <a:endParaRPr lang="en-US"/>
          </a:p>
        </p:txBody>
      </p:sp>
    </p:spTree>
    <p:extLst>
      <p:ext uri="{BB962C8B-B14F-4D97-AF65-F5344CB8AC3E}">
        <p14:creationId xmlns:p14="http://schemas.microsoft.com/office/powerpoint/2010/main" val="30014956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C0AB26-983E-470B-4961-5FAB8DE0E934}"/>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29ABC024-3C34-3DB6-7899-13BBD51A1C2F}"/>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C2AACB88-DDCB-7EF3-8909-FD2EDB5E4E4D}"/>
              </a:ext>
            </a:extLst>
          </p:cNvPr>
          <p:cNvSpPr>
            <a:spLocks noGrp="1"/>
          </p:cNvSpPr>
          <p:nvPr>
            <p:ph type="dt" sz="half" idx="10"/>
          </p:nvPr>
        </p:nvSpPr>
        <p:spPr/>
        <p:txBody>
          <a:bodyPr/>
          <a:lstStyle/>
          <a:p>
            <a:fld id="{7F3521A4-D533-C04B-A3B8-8EC4A0850D71}" type="datetimeFigureOut">
              <a:rPr lang="en-US" smtClean="0"/>
              <a:t>8/12/25</a:t>
            </a:fld>
            <a:endParaRPr lang="en-US"/>
          </a:p>
        </p:txBody>
      </p:sp>
      <p:sp>
        <p:nvSpPr>
          <p:cNvPr id="5" name="Footer Placeholder 4">
            <a:extLst>
              <a:ext uri="{FF2B5EF4-FFF2-40B4-BE49-F238E27FC236}">
                <a16:creationId xmlns:a16="http://schemas.microsoft.com/office/drawing/2014/main" id="{F3B293F9-E838-364E-126C-BFBC3137751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578B598-08EA-1C78-B68C-9F274EFD0B10}"/>
              </a:ext>
            </a:extLst>
          </p:cNvPr>
          <p:cNvSpPr>
            <a:spLocks noGrp="1"/>
          </p:cNvSpPr>
          <p:nvPr>
            <p:ph type="sldNum" sz="quarter" idx="12"/>
          </p:nvPr>
        </p:nvSpPr>
        <p:spPr/>
        <p:txBody>
          <a:bodyPr/>
          <a:lstStyle/>
          <a:p>
            <a:fld id="{C301E683-78FB-2141-83B4-14EDB814ED4D}" type="slidenum">
              <a:rPr lang="en-US" smtClean="0"/>
              <a:t>‹#›</a:t>
            </a:fld>
            <a:endParaRPr lang="en-US"/>
          </a:p>
        </p:txBody>
      </p:sp>
    </p:spTree>
    <p:extLst>
      <p:ext uri="{BB962C8B-B14F-4D97-AF65-F5344CB8AC3E}">
        <p14:creationId xmlns:p14="http://schemas.microsoft.com/office/powerpoint/2010/main" val="210522141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51948C-EB43-6466-AF19-EA15FAC6D96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981D741-4B19-3834-5C58-1B1B5282C31C}"/>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AF0B3436-D63D-5501-7EAC-5A8FF656DE61}"/>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438F29CF-B9E3-E020-5291-68965FE6EC2C}"/>
              </a:ext>
            </a:extLst>
          </p:cNvPr>
          <p:cNvSpPr>
            <a:spLocks noGrp="1"/>
          </p:cNvSpPr>
          <p:nvPr>
            <p:ph type="dt" sz="half" idx="10"/>
          </p:nvPr>
        </p:nvSpPr>
        <p:spPr/>
        <p:txBody>
          <a:bodyPr/>
          <a:lstStyle/>
          <a:p>
            <a:fld id="{7F3521A4-D533-C04B-A3B8-8EC4A0850D71}" type="datetimeFigureOut">
              <a:rPr lang="en-US" smtClean="0"/>
              <a:t>8/12/25</a:t>
            </a:fld>
            <a:endParaRPr lang="en-US"/>
          </a:p>
        </p:txBody>
      </p:sp>
      <p:sp>
        <p:nvSpPr>
          <p:cNvPr id="6" name="Footer Placeholder 5">
            <a:extLst>
              <a:ext uri="{FF2B5EF4-FFF2-40B4-BE49-F238E27FC236}">
                <a16:creationId xmlns:a16="http://schemas.microsoft.com/office/drawing/2014/main" id="{3B0DF0BF-BB3D-9664-0BF8-4C8DBFCAEF4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49552F8-4B26-C932-30C1-5DCFEE9743D9}"/>
              </a:ext>
            </a:extLst>
          </p:cNvPr>
          <p:cNvSpPr>
            <a:spLocks noGrp="1"/>
          </p:cNvSpPr>
          <p:nvPr>
            <p:ph type="sldNum" sz="quarter" idx="12"/>
          </p:nvPr>
        </p:nvSpPr>
        <p:spPr/>
        <p:txBody>
          <a:bodyPr/>
          <a:lstStyle/>
          <a:p>
            <a:fld id="{C301E683-78FB-2141-83B4-14EDB814ED4D}" type="slidenum">
              <a:rPr lang="en-US" smtClean="0"/>
              <a:t>‹#›</a:t>
            </a:fld>
            <a:endParaRPr lang="en-US"/>
          </a:p>
        </p:txBody>
      </p:sp>
    </p:spTree>
    <p:extLst>
      <p:ext uri="{BB962C8B-B14F-4D97-AF65-F5344CB8AC3E}">
        <p14:creationId xmlns:p14="http://schemas.microsoft.com/office/powerpoint/2010/main" val="379336481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FA9124-6063-8F1F-12CD-01344FCACC29}"/>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6A933D41-E9F4-77B9-93AC-D9F54418678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D17EB0E9-7446-492F-C97B-FEF54D4C811D}"/>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83F3E132-5FFB-21D9-9074-FBACE80E31C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2A4D3063-D1D4-C1FA-AE92-3DF237912050}"/>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08900827-20F4-2477-E965-BD08D88B2EAA}"/>
              </a:ext>
            </a:extLst>
          </p:cNvPr>
          <p:cNvSpPr>
            <a:spLocks noGrp="1"/>
          </p:cNvSpPr>
          <p:nvPr>
            <p:ph type="dt" sz="half" idx="10"/>
          </p:nvPr>
        </p:nvSpPr>
        <p:spPr/>
        <p:txBody>
          <a:bodyPr/>
          <a:lstStyle/>
          <a:p>
            <a:fld id="{7F3521A4-D533-C04B-A3B8-8EC4A0850D71}" type="datetimeFigureOut">
              <a:rPr lang="en-US" smtClean="0"/>
              <a:t>8/12/25</a:t>
            </a:fld>
            <a:endParaRPr lang="en-US"/>
          </a:p>
        </p:txBody>
      </p:sp>
      <p:sp>
        <p:nvSpPr>
          <p:cNvPr id="8" name="Footer Placeholder 7">
            <a:extLst>
              <a:ext uri="{FF2B5EF4-FFF2-40B4-BE49-F238E27FC236}">
                <a16:creationId xmlns:a16="http://schemas.microsoft.com/office/drawing/2014/main" id="{E94D04DD-8DF1-E50B-16F2-F1916F201E97}"/>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8FE707C9-502C-0AA4-3CF9-C641BA34193B}"/>
              </a:ext>
            </a:extLst>
          </p:cNvPr>
          <p:cNvSpPr>
            <a:spLocks noGrp="1"/>
          </p:cNvSpPr>
          <p:nvPr>
            <p:ph type="sldNum" sz="quarter" idx="12"/>
          </p:nvPr>
        </p:nvSpPr>
        <p:spPr/>
        <p:txBody>
          <a:bodyPr/>
          <a:lstStyle/>
          <a:p>
            <a:fld id="{C301E683-78FB-2141-83B4-14EDB814ED4D}" type="slidenum">
              <a:rPr lang="en-US" smtClean="0"/>
              <a:t>‹#›</a:t>
            </a:fld>
            <a:endParaRPr lang="en-US"/>
          </a:p>
        </p:txBody>
      </p:sp>
    </p:spTree>
    <p:extLst>
      <p:ext uri="{BB962C8B-B14F-4D97-AF65-F5344CB8AC3E}">
        <p14:creationId xmlns:p14="http://schemas.microsoft.com/office/powerpoint/2010/main" val="317341229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53A0D9-5C0F-C1C6-0D57-2A844F894020}"/>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13EEE998-026C-4A01-02E8-0A0FEE840338}"/>
              </a:ext>
            </a:extLst>
          </p:cNvPr>
          <p:cNvSpPr>
            <a:spLocks noGrp="1"/>
          </p:cNvSpPr>
          <p:nvPr>
            <p:ph type="dt" sz="half" idx="10"/>
          </p:nvPr>
        </p:nvSpPr>
        <p:spPr/>
        <p:txBody>
          <a:bodyPr/>
          <a:lstStyle/>
          <a:p>
            <a:fld id="{7F3521A4-D533-C04B-A3B8-8EC4A0850D71}" type="datetimeFigureOut">
              <a:rPr lang="en-US" smtClean="0"/>
              <a:t>8/12/25</a:t>
            </a:fld>
            <a:endParaRPr lang="en-US"/>
          </a:p>
        </p:txBody>
      </p:sp>
      <p:sp>
        <p:nvSpPr>
          <p:cNvPr id="4" name="Footer Placeholder 3">
            <a:extLst>
              <a:ext uri="{FF2B5EF4-FFF2-40B4-BE49-F238E27FC236}">
                <a16:creationId xmlns:a16="http://schemas.microsoft.com/office/drawing/2014/main" id="{5F183CAA-569F-A6C8-9406-F948F24D3669}"/>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DD03E127-8F86-B152-1CE1-5ADB5FF3035C}"/>
              </a:ext>
            </a:extLst>
          </p:cNvPr>
          <p:cNvSpPr>
            <a:spLocks noGrp="1"/>
          </p:cNvSpPr>
          <p:nvPr>
            <p:ph type="sldNum" sz="quarter" idx="12"/>
          </p:nvPr>
        </p:nvSpPr>
        <p:spPr/>
        <p:txBody>
          <a:bodyPr/>
          <a:lstStyle/>
          <a:p>
            <a:fld id="{C301E683-78FB-2141-83B4-14EDB814ED4D}" type="slidenum">
              <a:rPr lang="en-US" smtClean="0"/>
              <a:t>‹#›</a:t>
            </a:fld>
            <a:endParaRPr lang="en-US"/>
          </a:p>
        </p:txBody>
      </p:sp>
    </p:spTree>
    <p:extLst>
      <p:ext uri="{BB962C8B-B14F-4D97-AF65-F5344CB8AC3E}">
        <p14:creationId xmlns:p14="http://schemas.microsoft.com/office/powerpoint/2010/main" val="143452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7116EE2-1EE5-3748-2433-8B7D8920CEF0}"/>
              </a:ext>
            </a:extLst>
          </p:cNvPr>
          <p:cNvSpPr>
            <a:spLocks noGrp="1"/>
          </p:cNvSpPr>
          <p:nvPr>
            <p:ph type="dt" sz="half" idx="10"/>
          </p:nvPr>
        </p:nvSpPr>
        <p:spPr/>
        <p:txBody>
          <a:bodyPr/>
          <a:lstStyle/>
          <a:p>
            <a:fld id="{7F3521A4-D533-C04B-A3B8-8EC4A0850D71}" type="datetimeFigureOut">
              <a:rPr lang="en-US" smtClean="0"/>
              <a:t>8/12/25</a:t>
            </a:fld>
            <a:endParaRPr lang="en-US"/>
          </a:p>
        </p:txBody>
      </p:sp>
      <p:sp>
        <p:nvSpPr>
          <p:cNvPr id="3" name="Footer Placeholder 2">
            <a:extLst>
              <a:ext uri="{FF2B5EF4-FFF2-40B4-BE49-F238E27FC236}">
                <a16:creationId xmlns:a16="http://schemas.microsoft.com/office/drawing/2014/main" id="{02B1EF25-61B7-813A-2B05-9069151A89B6}"/>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0E2E6F8A-318E-0B8A-2D63-BCF113D8F1B6}"/>
              </a:ext>
            </a:extLst>
          </p:cNvPr>
          <p:cNvSpPr>
            <a:spLocks noGrp="1"/>
          </p:cNvSpPr>
          <p:nvPr>
            <p:ph type="sldNum" sz="quarter" idx="12"/>
          </p:nvPr>
        </p:nvSpPr>
        <p:spPr/>
        <p:txBody>
          <a:bodyPr/>
          <a:lstStyle/>
          <a:p>
            <a:fld id="{C301E683-78FB-2141-83B4-14EDB814ED4D}" type="slidenum">
              <a:rPr lang="en-US" smtClean="0"/>
              <a:t>‹#›</a:t>
            </a:fld>
            <a:endParaRPr lang="en-US"/>
          </a:p>
        </p:txBody>
      </p:sp>
    </p:spTree>
    <p:extLst>
      <p:ext uri="{BB962C8B-B14F-4D97-AF65-F5344CB8AC3E}">
        <p14:creationId xmlns:p14="http://schemas.microsoft.com/office/powerpoint/2010/main" val="138654544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10D533-1C62-4AD5-674B-DDA8165A42C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8E7DE0A1-FD93-81C2-42D8-6F38373F4CE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B9DD290E-B3D5-179B-6A9C-563FA4DD954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2BBD2CD-CBAE-AC55-F621-956C999ACA06}"/>
              </a:ext>
            </a:extLst>
          </p:cNvPr>
          <p:cNvSpPr>
            <a:spLocks noGrp="1"/>
          </p:cNvSpPr>
          <p:nvPr>
            <p:ph type="dt" sz="half" idx="10"/>
          </p:nvPr>
        </p:nvSpPr>
        <p:spPr/>
        <p:txBody>
          <a:bodyPr/>
          <a:lstStyle/>
          <a:p>
            <a:fld id="{7F3521A4-D533-C04B-A3B8-8EC4A0850D71}" type="datetimeFigureOut">
              <a:rPr lang="en-US" smtClean="0"/>
              <a:t>8/12/25</a:t>
            </a:fld>
            <a:endParaRPr lang="en-US"/>
          </a:p>
        </p:txBody>
      </p:sp>
      <p:sp>
        <p:nvSpPr>
          <p:cNvPr id="6" name="Footer Placeholder 5">
            <a:extLst>
              <a:ext uri="{FF2B5EF4-FFF2-40B4-BE49-F238E27FC236}">
                <a16:creationId xmlns:a16="http://schemas.microsoft.com/office/drawing/2014/main" id="{DD9169A5-2086-7E44-2D6D-571AE54506D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D336C70-6539-32A2-97FD-E15B4C05FED8}"/>
              </a:ext>
            </a:extLst>
          </p:cNvPr>
          <p:cNvSpPr>
            <a:spLocks noGrp="1"/>
          </p:cNvSpPr>
          <p:nvPr>
            <p:ph type="sldNum" sz="quarter" idx="12"/>
          </p:nvPr>
        </p:nvSpPr>
        <p:spPr/>
        <p:txBody>
          <a:bodyPr/>
          <a:lstStyle/>
          <a:p>
            <a:fld id="{C301E683-78FB-2141-83B4-14EDB814ED4D}" type="slidenum">
              <a:rPr lang="en-US" smtClean="0"/>
              <a:t>‹#›</a:t>
            </a:fld>
            <a:endParaRPr lang="en-US"/>
          </a:p>
        </p:txBody>
      </p:sp>
    </p:spTree>
    <p:extLst>
      <p:ext uri="{BB962C8B-B14F-4D97-AF65-F5344CB8AC3E}">
        <p14:creationId xmlns:p14="http://schemas.microsoft.com/office/powerpoint/2010/main" val="10201137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71B489-4E1B-6F50-7D32-6CB90CA81F9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DD1856D5-0D20-66E4-3E28-D1553155366C}"/>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7641B47F-A796-A113-D669-27997EF730F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F245E0A-E0A4-E148-F50C-9E823FD1099F}"/>
              </a:ext>
            </a:extLst>
          </p:cNvPr>
          <p:cNvSpPr>
            <a:spLocks noGrp="1"/>
          </p:cNvSpPr>
          <p:nvPr>
            <p:ph type="dt" sz="half" idx="10"/>
          </p:nvPr>
        </p:nvSpPr>
        <p:spPr/>
        <p:txBody>
          <a:bodyPr/>
          <a:lstStyle/>
          <a:p>
            <a:fld id="{7F3521A4-D533-C04B-A3B8-8EC4A0850D71}" type="datetimeFigureOut">
              <a:rPr lang="en-US" smtClean="0"/>
              <a:t>8/12/25</a:t>
            </a:fld>
            <a:endParaRPr lang="en-US"/>
          </a:p>
        </p:txBody>
      </p:sp>
      <p:sp>
        <p:nvSpPr>
          <p:cNvPr id="6" name="Footer Placeholder 5">
            <a:extLst>
              <a:ext uri="{FF2B5EF4-FFF2-40B4-BE49-F238E27FC236}">
                <a16:creationId xmlns:a16="http://schemas.microsoft.com/office/drawing/2014/main" id="{9C963DBE-778E-B6B7-A7B3-B0C8AC30113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4522A68-94F8-D652-C007-43662136FFB3}"/>
              </a:ext>
            </a:extLst>
          </p:cNvPr>
          <p:cNvSpPr>
            <a:spLocks noGrp="1"/>
          </p:cNvSpPr>
          <p:nvPr>
            <p:ph type="sldNum" sz="quarter" idx="12"/>
          </p:nvPr>
        </p:nvSpPr>
        <p:spPr/>
        <p:txBody>
          <a:bodyPr/>
          <a:lstStyle/>
          <a:p>
            <a:fld id="{C301E683-78FB-2141-83B4-14EDB814ED4D}" type="slidenum">
              <a:rPr lang="en-US" smtClean="0"/>
              <a:t>‹#›</a:t>
            </a:fld>
            <a:endParaRPr lang="en-US"/>
          </a:p>
        </p:txBody>
      </p:sp>
    </p:spTree>
    <p:extLst>
      <p:ext uri="{BB962C8B-B14F-4D97-AF65-F5344CB8AC3E}">
        <p14:creationId xmlns:p14="http://schemas.microsoft.com/office/powerpoint/2010/main" val="198307089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C5128C7-6F4E-7A72-252D-B5A42064CF1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3D563FF8-D580-C4D6-A3E1-21A75ABA851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30581A8-DAD5-8A30-9472-CDE6E4DD0B8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7F3521A4-D533-C04B-A3B8-8EC4A0850D71}" type="datetimeFigureOut">
              <a:rPr lang="en-US" smtClean="0"/>
              <a:t>8/12/25</a:t>
            </a:fld>
            <a:endParaRPr lang="en-US"/>
          </a:p>
        </p:txBody>
      </p:sp>
      <p:sp>
        <p:nvSpPr>
          <p:cNvPr id="5" name="Footer Placeholder 4">
            <a:extLst>
              <a:ext uri="{FF2B5EF4-FFF2-40B4-BE49-F238E27FC236}">
                <a16:creationId xmlns:a16="http://schemas.microsoft.com/office/drawing/2014/main" id="{758B4F10-261A-73DF-A239-2C411D4207F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63F11F38-DB69-4EC6-9A59-CFCF54F890A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C301E683-78FB-2141-83B4-14EDB814ED4D}" type="slidenum">
              <a:rPr lang="en-US" smtClean="0"/>
              <a:t>‹#›</a:t>
            </a:fld>
            <a:endParaRPr lang="en-US"/>
          </a:p>
        </p:txBody>
      </p:sp>
    </p:spTree>
    <p:extLst>
      <p:ext uri="{BB962C8B-B14F-4D97-AF65-F5344CB8AC3E}">
        <p14:creationId xmlns:p14="http://schemas.microsoft.com/office/powerpoint/2010/main" val="361438934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2.m4a"/><Relationship Id="rId1" Type="http://schemas.openxmlformats.org/officeDocument/2006/relationships/audio" Target="NULL" TargetMode="External"/><Relationship Id="rId4" Type="http://schemas.openxmlformats.org/officeDocument/2006/relationships/image" Target="../media/image2.pn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0.m4a"/><Relationship Id="rId1" Type="http://schemas.microsoft.com/office/2007/relationships/media" Target="../media/media10.m4a"/><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4.m4a"/><Relationship Id="rId1" Type="http://schemas.openxmlformats.org/officeDocument/2006/relationships/audio" Target="NULL" TargetMode="External"/><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6.m4a"/><Relationship Id="rId1" Type="http://schemas.microsoft.com/office/2007/relationships/media" Target="../media/media6.m4a"/><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8.m4a"/><Relationship Id="rId1" Type="http://schemas.openxmlformats.org/officeDocument/2006/relationships/audio" Target="NULL" TargetMode="External"/><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603899" y="3181982"/>
            <a:ext cx="9144000" cy="2387600"/>
          </a:xfrm>
        </p:spPr>
        <p:txBody>
          <a:bodyPr>
            <a:normAutofit fontScale="90000"/>
          </a:bodyPr>
          <a:lstStyle/>
          <a:p>
            <a:r>
              <a:rPr lang="en-US" dirty="0"/>
              <a:t>Division from 81</a:t>
            </a:r>
            <a:br>
              <a:rPr lang="en-US" dirty="0"/>
            </a:br>
            <a:br>
              <a:rPr lang="en-US" dirty="0"/>
            </a:br>
            <a:r>
              <a:rPr lang="en-US" dirty="0"/>
              <a:t>Lesson 38</a:t>
            </a:r>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1152498174"/>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25C747-62B3-4BED-D372-3BEC40BB5AE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8E4E568-81EA-D976-0275-A727228D505A}"/>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07DDB780-F00B-4082-CCDC-606DC053B70C}"/>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27" name="Audio 26">
            <a:extLst>
              <a:ext uri="{FF2B5EF4-FFF2-40B4-BE49-F238E27FC236}">
                <a16:creationId xmlns:a16="http://schemas.microsoft.com/office/drawing/2014/main" id="{1F8BCE61-D8BE-FB7C-9EBE-E65C0D975A2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28136839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7"/>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27"/>
                </p:tgtEl>
              </p:cMediaNode>
            </p:audio>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86490B-E51D-BD66-B30D-9FDCA6A59B9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A192F0F-0DF4-9530-C96A-179A821FC3C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21</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6ED44A7-2E5D-81DE-CAFA-76065E7D1C18}"/>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23" name="Audio 22">
            <a:extLst>
              <a:ext uri="{FF2B5EF4-FFF2-40B4-BE49-F238E27FC236}">
                <a16:creationId xmlns:a16="http://schemas.microsoft.com/office/drawing/2014/main" id="{E040B966-4A62-4957-FD43-D6EEBD018F2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93986056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23"/>
                </p:tgtEl>
              </p:cMediaNode>
            </p:audio>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25C747-62B3-4BED-D372-3BEC40BB5AE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8E4E568-81EA-D976-0275-A727228D505A}"/>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07DDB780-F00B-4082-CCDC-606DC053B70C}"/>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27" name="Audio 26">
            <a:extLst>
              <a:ext uri="{FF2B5EF4-FFF2-40B4-BE49-F238E27FC236}">
                <a16:creationId xmlns:a16="http://schemas.microsoft.com/office/drawing/2014/main" id="{1F8BCE61-D8BE-FB7C-9EBE-E65C0D975A2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14058538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7"/>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27"/>
                </p:tgtEl>
              </p:cMediaNode>
            </p:audio>
          </p:childTnLst>
        </p:cTn>
      </p:par>
    </p:tnLst>
    <p:bldLst>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5F18A9-08BA-B478-054A-00EF7C4EBF4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B3CE396-46F9-0BD9-019C-E63D36293F9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81</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DFC7B83-E5B6-44A9-2D53-49A193565DE8}"/>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23" name="Audio 22">
            <a:extLst>
              <a:ext uri="{FF2B5EF4-FFF2-40B4-BE49-F238E27FC236}">
                <a16:creationId xmlns:a16="http://schemas.microsoft.com/office/drawing/2014/main" id="{47EF35B0-CD94-C77C-1704-24A16A28970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01191876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23"/>
                </p:tgtEl>
              </p:cMediaNode>
            </p:audio>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78C136-EF3A-0D98-FAE0-B0546E05F2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2C71CF-02CC-4F22-DD50-23C800E5913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5DF2E4D-C58C-230D-0356-1626F2CABB3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a:t>
            </a:r>
          </a:p>
        </p:txBody>
      </p:sp>
      <p:pic>
        <p:nvPicPr>
          <p:cNvPr id="31" name="Audio 30">
            <a:extLst>
              <a:ext uri="{FF2B5EF4-FFF2-40B4-BE49-F238E27FC236}">
                <a16:creationId xmlns:a16="http://schemas.microsoft.com/office/drawing/2014/main" id="{CB003DA9-1012-0FD7-25CA-AE8A4928784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51351136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1"/>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31"/>
                </p:tgtEl>
              </p:cMediaNode>
            </p:audio>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D7307-6823-3C0E-233F-8564BBC9A6D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9DC88EF-C10D-9508-81EE-DFF6EFC7EB10}"/>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81</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73A92D2B-96FF-FDE5-8E96-09FAC593209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23" name="Audio 22">
            <a:extLst>
              <a:ext uri="{FF2B5EF4-FFF2-40B4-BE49-F238E27FC236}">
                <a16:creationId xmlns:a16="http://schemas.microsoft.com/office/drawing/2014/main" id="{7F232838-4FC5-19C4-10B3-B55D4AFA04F2}"/>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24385716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23"/>
                </p:tgtEl>
              </p:cMediaNode>
            </p:audio>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0D3C42-AC95-601D-4211-B5881B03B98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1F0C324-B5EC-AF0D-09B3-BAB683AE737A}"/>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FABCE02-939F-3C5D-5640-01E6C614DD30}"/>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a:t>
            </a:r>
          </a:p>
        </p:txBody>
      </p:sp>
      <p:pic>
        <p:nvPicPr>
          <p:cNvPr id="31" name="Audio 30">
            <a:extLst>
              <a:ext uri="{FF2B5EF4-FFF2-40B4-BE49-F238E27FC236}">
                <a16:creationId xmlns:a16="http://schemas.microsoft.com/office/drawing/2014/main" id="{1452600C-1C15-9DC0-E791-EE8FC8FD6EA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04605756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1"/>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31"/>
                </p:tgtEl>
              </p:cMediaNode>
            </p:audio>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25C747-62B3-4BED-D372-3BEC40BB5AE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8E4E568-81EA-D976-0275-A727228D505A}"/>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07DDB780-F00B-4082-CCDC-606DC053B70C}"/>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27" name="Audio 26">
            <a:extLst>
              <a:ext uri="{FF2B5EF4-FFF2-40B4-BE49-F238E27FC236}">
                <a16:creationId xmlns:a16="http://schemas.microsoft.com/office/drawing/2014/main" id="{1F8BCE61-D8BE-FB7C-9EBE-E65C0D975A2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74245297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7"/>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27"/>
                </p:tgtEl>
              </p:cMediaNode>
            </p:audio>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86490B-E51D-BD66-B30D-9FDCA6A59B9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A192F0F-0DF4-9530-C96A-179A821FC3C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21</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6ED44A7-2E5D-81DE-CAFA-76065E7D1C18}"/>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23" name="Audio 22">
            <a:extLst>
              <a:ext uri="{FF2B5EF4-FFF2-40B4-BE49-F238E27FC236}">
                <a16:creationId xmlns:a16="http://schemas.microsoft.com/office/drawing/2014/main" id="{E040B966-4A62-4957-FD43-D6EEBD018F2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21075594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23"/>
                </p:tgtEl>
              </p:cMediaNode>
            </p:audio>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25C747-62B3-4BED-D372-3BEC40BB5AE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8E4E568-81EA-D976-0275-A727228D505A}"/>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07DDB780-F00B-4082-CCDC-606DC053B70C}"/>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27" name="Audio 26">
            <a:extLst>
              <a:ext uri="{FF2B5EF4-FFF2-40B4-BE49-F238E27FC236}">
                <a16:creationId xmlns:a16="http://schemas.microsoft.com/office/drawing/2014/main" id="{1F8BCE61-D8BE-FB7C-9EBE-E65C0D975A2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11858926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7"/>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27"/>
                </p:tgtEl>
              </p:cMediaNode>
            </p:audio>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2C20D6E-FA57-529D-1DC8-ADE872B24B13}"/>
              </a:ext>
            </a:extLst>
          </p:cNvPr>
          <p:cNvSpPr txBox="1"/>
          <p:nvPr/>
        </p:nvSpPr>
        <p:spPr>
          <a:xfrm>
            <a:off x="1094678" y="1366897"/>
            <a:ext cx="10002644" cy="2554545"/>
          </a:xfrm>
          <a:prstGeom prst="rect">
            <a:avLst/>
          </a:prstGeom>
          <a:noFill/>
        </p:spPr>
        <p:txBody>
          <a:bodyPr wrap="square" rtlCol="0">
            <a:spAutoFit/>
          </a:bodyPr>
          <a:lstStyle/>
          <a:p>
            <a:pPr algn="ctr"/>
            <a:endParaRPr lang="en-US" sz="3200" b="0" i="0" u="none" strike="noStrike" dirty="0">
              <a:solidFill>
                <a:srgbClr val="212121"/>
              </a:solidFill>
              <a:effectLst/>
              <a:latin typeface="Calibri" panose="020F0502020204030204" pitchFamily="34" charset="0"/>
            </a:endParaRPr>
          </a:p>
          <a:p>
            <a:pPr algn="ctr"/>
            <a:r>
              <a:rPr lang="en-US" sz="3200" b="0" i="0" u="none" strike="noStrike" dirty="0">
                <a:solidFill>
                  <a:srgbClr val="212121"/>
                </a:solidFill>
                <a:effectLst/>
                <a:latin typeface="Calibri" panose="020F0502020204030204" pitchFamily="34" charset="0"/>
              </a:rPr>
              <a:t> Math problems and answers will </a:t>
            </a:r>
            <a:r>
              <a:rPr lang="en-US" sz="3200" dirty="0">
                <a:solidFill>
                  <a:srgbClr val="212121"/>
                </a:solidFill>
                <a:latin typeface="Calibri" panose="020F0502020204030204" pitchFamily="34" charset="0"/>
              </a:rPr>
              <a:t>be presented by </a:t>
            </a:r>
            <a:r>
              <a:rPr lang="en-US" sz="3200" b="0" i="0" u="none" strike="noStrike" dirty="0">
                <a:solidFill>
                  <a:srgbClr val="212121"/>
                </a:solidFill>
                <a:effectLst/>
                <a:latin typeface="Calibri" panose="020F0502020204030204" pitchFamily="34" charset="0"/>
              </a:rPr>
              <a:t>the smartboard. It is your job to beat the smartboard and write down the answer before it is given. Let’s get started. Ready. Begin.</a:t>
            </a:r>
            <a:endParaRPr lang="en-US" sz="3200" dirty="0"/>
          </a:p>
        </p:txBody>
      </p:sp>
      <p:pic>
        <p:nvPicPr>
          <p:cNvPr id="9" name="Audio 8">
            <a:extLst>
              <a:ext uri="{FF2B5EF4-FFF2-40B4-BE49-F238E27FC236}">
                <a16:creationId xmlns:a16="http://schemas.microsoft.com/office/drawing/2014/main" id="{9A0A7FB4-3A5D-ACC2-CD88-A67A37B1FEF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027169660"/>
      </p:ext>
    </p:extLst>
  </p:cSld>
  <p:clrMapOvr>
    <a:masterClrMapping/>
  </p:clrMapOvr>
  <mc:AlternateContent xmlns:mc="http://schemas.openxmlformats.org/markup-compatibility/2006" xmlns:p14="http://schemas.microsoft.com/office/powerpoint/2010/main">
    <mc:Choice Requires="p14">
      <p:transition p14:dur="0" advClick="0" advTm="11317"/>
    </mc:Choice>
    <mc:Fallback xmlns="">
      <p:transition advClick="0" advTm="1131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5F18A9-08BA-B478-054A-00EF7C4EBF4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B3CE396-46F9-0BD9-019C-E63D36293F9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81</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DFC7B83-E5B6-44A9-2D53-49A193565DE8}"/>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23" name="Audio 22">
            <a:extLst>
              <a:ext uri="{FF2B5EF4-FFF2-40B4-BE49-F238E27FC236}">
                <a16:creationId xmlns:a16="http://schemas.microsoft.com/office/drawing/2014/main" id="{47EF35B0-CD94-C77C-1704-24A16A28970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80413069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23"/>
                </p:tgtEl>
              </p:cMediaNode>
            </p:audio>
          </p:childTnLst>
        </p:cTn>
      </p:par>
    </p:tnLst>
    <p:bldLst>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86490B-E51D-BD66-B30D-9FDCA6A59B9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A192F0F-0DF4-9530-C96A-179A821FC3C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21</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6ED44A7-2E5D-81DE-CAFA-76065E7D1C18}"/>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23" name="Audio 22">
            <a:extLst>
              <a:ext uri="{FF2B5EF4-FFF2-40B4-BE49-F238E27FC236}">
                <a16:creationId xmlns:a16="http://schemas.microsoft.com/office/drawing/2014/main" id="{E040B966-4A62-4957-FD43-D6EEBD018F2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08898164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23"/>
                </p:tgtEl>
              </p:cMediaNode>
            </p:audio>
          </p:childTnLst>
        </p:cTn>
      </p:par>
    </p:tnLst>
    <p:bldLst>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78C136-EF3A-0D98-FAE0-B0546E05F2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2C71CF-02CC-4F22-DD50-23C800E5913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5DF2E4D-C58C-230D-0356-1626F2CABB3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a:t>
            </a:r>
          </a:p>
        </p:txBody>
      </p:sp>
      <p:pic>
        <p:nvPicPr>
          <p:cNvPr id="31" name="Audio 30">
            <a:extLst>
              <a:ext uri="{FF2B5EF4-FFF2-40B4-BE49-F238E27FC236}">
                <a16:creationId xmlns:a16="http://schemas.microsoft.com/office/drawing/2014/main" id="{CB003DA9-1012-0FD7-25CA-AE8A4928784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47404513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1"/>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31"/>
                </p:tgtEl>
              </p:cMediaNode>
            </p:audio>
          </p:childTnLst>
        </p:cTn>
      </p:par>
    </p:tnLst>
    <p:bldLst>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770F673-86EF-4A2F-B0C1-76D759E684F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FE5DBE9-6619-0C9D-5B9E-3BC4057C7F9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21</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7B16871-821D-0A6A-32C0-E758F0934B24}"/>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23" name="Audio 22">
            <a:extLst>
              <a:ext uri="{FF2B5EF4-FFF2-40B4-BE49-F238E27FC236}">
                <a16:creationId xmlns:a16="http://schemas.microsoft.com/office/drawing/2014/main" id="{42CF1D71-8940-3323-FAEB-A2928AFE70BA}"/>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67526971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23"/>
                </p:tgtEl>
              </p:cMediaNode>
            </p:audio>
          </p:childTnLst>
        </p:cTn>
      </p:par>
    </p:tnLst>
    <p:bldLst>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EF96A0-F7C8-ECA3-BD55-A0CF2969321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7A906F3-4B2D-6FB5-5A3C-B0BF36ACA8F1}"/>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0DCF91D2-DA17-317B-7534-BA6967FEE358}"/>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a:t>
            </a:r>
          </a:p>
        </p:txBody>
      </p:sp>
      <p:pic>
        <p:nvPicPr>
          <p:cNvPr id="31" name="Audio 30">
            <a:extLst>
              <a:ext uri="{FF2B5EF4-FFF2-40B4-BE49-F238E27FC236}">
                <a16:creationId xmlns:a16="http://schemas.microsoft.com/office/drawing/2014/main" id="{37F79E27-CB6E-D51C-8E4A-CAF3967D2B3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91870006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1"/>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31"/>
                </p:tgtEl>
              </p:cMediaNode>
            </p:audio>
          </p:childTnLst>
        </p:cTn>
      </p:par>
    </p:tnLst>
    <p:bldLst>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5F18A9-08BA-B478-054A-00EF7C4EBF4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B3CE396-46F9-0BD9-019C-E63D36293F9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81</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DFC7B83-E5B6-44A9-2D53-49A193565DE8}"/>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23" name="Audio 22">
            <a:extLst>
              <a:ext uri="{FF2B5EF4-FFF2-40B4-BE49-F238E27FC236}">
                <a16:creationId xmlns:a16="http://schemas.microsoft.com/office/drawing/2014/main" id="{47EF35B0-CD94-C77C-1704-24A16A28970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21642520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23"/>
                </p:tgtEl>
              </p:cMediaNode>
            </p:audio>
          </p:childTnLst>
        </p:cTn>
      </p:par>
    </p:tnLst>
    <p:bldLst>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25C747-62B3-4BED-D372-3BEC40BB5AE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8E4E568-81EA-D976-0275-A727228D505A}"/>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07DDB780-F00B-4082-CCDC-606DC053B70C}"/>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27" name="Audio 26">
            <a:extLst>
              <a:ext uri="{FF2B5EF4-FFF2-40B4-BE49-F238E27FC236}">
                <a16:creationId xmlns:a16="http://schemas.microsoft.com/office/drawing/2014/main" id="{1F8BCE61-D8BE-FB7C-9EBE-E65C0D975A2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3876255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7"/>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27"/>
                </p:tgtEl>
              </p:cMediaNode>
            </p:audio>
          </p:childTnLst>
        </p:cTn>
      </p:par>
    </p:tnLst>
    <p:bldLst>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78C136-EF3A-0D98-FAE0-B0546E05F2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2C71CF-02CC-4F22-DD50-23C800E5913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5DF2E4D-C58C-230D-0356-1626F2CABB3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a:t>
            </a:r>
          </a:p>
        </p:txBody>
      </p:sp>
      <p:pic>
        <p:nvPicPr>
          <p:cNvPr id="31" name="Audio 30">
            <a:extLst>
              <a:ext uri="{FF2B5EF4-FFF2-40B4-BE49-F238E27FC236}">
                <a16:creationId xmlns:a16="http://schemas.microsoft.com/office/drawing/2014/main" id="{CB003DA9-1012-0FD7-25CA-AE8A4928784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40293211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1"/>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31"/>
                </p:tgtEl>
              </p:cMediaNode>
            </p:audio>
          </p:childTnLst>
        </p:cTn>
      </p:par>
    </p:tnLst>
    <p:bldLst>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86490B-E51D-BD66-B30D-9FDCA6A59B9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A192F0F-0DF4-9530-C96A-179A821FC3C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21</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6ED44A7-2E5D-81DE-CAFA-76065E7D1C18}"/>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23" name="Audio 22">
            <a:extLst>
              <a:ext uri="{FF2B5EF4-FFF2-40B4-BE49-F238E27FC236}">
                <a16:creationId xmlns:a16="http://schemas.microsoft.com/office/drawing/2014/main" id="{E040B966-4A62-4957-FD43-D6EEBD018F2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93175728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23"/>
                </p:tgtEl>
              </p:cMediaNode>
            </p:audio>
          </p:childTnLst>
        </p:cTn>
      </p:par>
    </p:tnLst>
    <p:bldLst>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25C747-62B3-4BED-D372-3BEC40BB5AE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8E4E568-81EA-D976-0275-A727228D505A}"/>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07DDB780-F00B-4082-CCDC-606DC053B70C}"/>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27" name="Audio 26">
            <a:extLst>
              <a:ext uri="{FF2B5EF4-FFF2-40B4-BE49-F238E27FC236}">
                <a16:creationId xmlns:a16="http://schemas.microsoft.com/office/drawing/2014/main" id="{1F8BCE61-D8BE-FB7C-9EBE-E65C0D975A2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39965090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7"/>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27"/>
                </p:tgtEl>
              </p:cMediaNode>
            </p:audio>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7C9759-49CA-E03E-1911-383EF16D723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1FB712C-D536-EA6A-47F9-758B2B1BDE0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6 </a:t>
            </a:r>
          </a:p>
        </p:txBody>
      </p:sp>
      <p:pic>
        <p:nvPicPr>
          <p:cNvPr id="22" name="Audio 21">
            <a:extLst>
              <a:ext uri="{FF2B5EF4-FFF2-40B4-BE49-F238E27FC236}">
                <a16:creationId xmlns:a16="http://schemas.microsoft.com/office/drawing/2014/main" id="{47CF7821-C926-B28F-52F1-4043B0E10CA8}"/>
              </a:ext>
            </a:extLst>
          </p:cNvPr>
          <p:cNvPicPr>
            <a:picLocks noChangeAspect="1"/>
          </p:cNvPicPr>
          <p:nvPr>
            <a:audioFile r:link="rId1"/>
            <p:extLst>
              <p:ext uri="{DAA4B4D4-6D71-4841-9C94-3DE7FCFB9230}">
                <p14:media xmlns:p14="http://schemas.microsoft.com/office/powerpoint/2010/main" r:embed="rId2">
                  <p14:trim st="109.1648" end="399.8801"/>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588591511"/>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22"/>
                </p:tgtEl>
              </p:cMediaNode>
            </p:audi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5F18A9-08BA-B478-054A-00EF7C4EBF4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B3CE396-46F9-0BD9-019C-E63D36293F9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81</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DFC7B83-E5B6-44A9-2D53-49A193565DE8}"/>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23" name="Audio 22">
            <a:extLst>
              <a:ext uri="{FF2B5EF4-FFF2-40B4-BE49-F238E27FC236}">
                <a16:creationId xmlns:a16="http://schemas.microsoft.com/office/drawing/2014/main" id="{47EF35B0-CD94-C77C-1704-24A16A28970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48487321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23"/>
                </p:tgtEl>
              </p:cMediaNode>
            </p:audio>
          </p:childTnLst>
        </p:cTn>
      </p:par>
    </p:tnLst>
    <p:bldLst>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DEC365A-19A8-AD11-95EA-2775DA903D9B}"/>
              </a:ext>
            </a:extLst>
          </p:cNvPr>
          <p:cNvSpPr>
            <a:spLocks noGrp="1"/>
          </p:cNvSpPr>
          <p:nvPr>
            <p:ph idx="1"/>
          </p:nvPr>
        </p:nvSpPr>
        <p:spPr>
          <a:xfrm>
            <a:off x="647700" y="509451"/>
            <a:ext cx="10896600" cy="5589134"/>
          </a:xfrm>
        </p:spPr>
        <p:txBody>
          <a:bodyPr>
            <a:normAutofit fontScale="25000" lnSpcReduction="20000"/>
          </a:bodyPr>
          <a:lstStyle/>
          <a:p>
            <a:pPr marL="0" indent="0" algn="ctr">
              <a:lnSpc>
                <a:spcPct val="120000"/>
              </a:lnSpc>
              <a:buNone/>
            </a:pPr>
            <a:r>
              <a:rPr lang="en-US" sz="12800" dirty="0">
                <a:latin typeface="Times New Roman" panose="02020603050405020304" pitchFamily="18" charset="0"/>
                <a:cs typeface="Times New Roman" panose="02020603050405020304" pitchFamily="18" charset="0"/>
              </a:rPr>
              <a:t>Now it is time to complete as many problems you can. You will have 1 minute. Ready. Begin.</a:t>
            </a:r>
          </a:p>
          <a:p>
            <a:pPr marL="0" indent="0" algn="ctr">
              <a:lnSpc>
                <a:spcPct val="120000"/>
              </a:lnSpc>
              <a:buNone/>
            </a:pPr>
            <a:endParaRPr lang="en-US" sz="12800" dirty="0">
              <a:latin typeface="Times New Roman" panose="02020603050405020304" pitchFamily="18" charset="0"/>
              <a:cs typeface="Times New Roman" panose="02020603050405020304" pitchFamily="18" charset="0"/>
            </a:endParaRPr>
          </a:p>
          <a:p>
            <a:pPr marL="0" indent="0" algn="ctr">
              <a:lnSpc>
                <a:spcPct val="120000"/>
              </a:lnSpc>
              <a:buNone/>
            </a:pPr>
            <a:r>
              <a:rPr lang="en-US" sz="12800" dirty="0">
                <a:latin typeface="Times New Roman" panose="02020603050405020304" pitchFamily="18" charset="0"/>
                <a:cs typeface="Times New Roman" panose="02020603050405020304" pitchFamily="18" charset="0"/>
              </a:rPr>
              <a:t>Stop! Now it is time to see if you beat yesterday’s score! Count the number of problems you completed and write it at the bottom of the page. Once this is done compare it to the number at the top of your page. If you beat yesterday’s score, awesome job, if not, try to beat it tomorrow! One last thing, write todays score on tomorrows facts on fire page. You will compare how many problems you do tomorrow to this score to see if you got a better score</a:t>
            </a:r>
            <a:r>
              <a:rPr lang="en-US" sz="14400" dirty="0">
                <a:latin typeface="Times New Roman" panose="02020603050405020304" pitchFamily="18" charset="0"/>
                <a:cs typeface="Times New Roman" panose="02020603050405020304" pitchFamily="18" charset="0"/>
              </a:rPr>
              <a:t>.</a:t>
            </a:r>
          </a:p>
          <a:p>
            <a:endParaRPr lang="en-US" dirty="0"/>
          </a:p>
        </p:txBody>
      </p:sp>
      <p:pic>
        <p:nvPicPr>
          <p:cNvPr id="15" name="Audio 14">
            <a:extLst>
              <a:ext uri="{FF2B5EF4-FFF2-40B4-BE49-F238E27FC236}">
                <a16:creationId xmlns:a16="http://schemas.microsoft.com/office/drawing/2014/main" id="{2EE84EB5-8D51-E402-37F6-780A6CD51F4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41118567"/>
      </p:ext>
    </p:extLst>
  </p:cSld>
  <p:clrMapOvr>
    <a:masterClrMapping/>
  </p:clrMapOvr>
  <mc:AlternateContent xmlns:mc="http://schemas.openxmlformats.org/markup-compatibility/2006" xmlns:p14="http://schemas.microsoft.com/office/powerpoint/2010/main">
    <mc:Choice Requires="p14">
      <p:transition spd="slow" p14:dur="2000" advTm="115939"/>
    </mc:Choice>
    <mc:Fallback xmlns="">
      <p:transition spd="slow" advTm="1159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78C136-EF3A-0D98-FAE0-B0546E05F2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2C71CF-02CC-4F22-DD50-23C800E5913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5DF2E4D-C58C-230D-0356-1626F2CABB3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a:t>
            </a:r>
          </a:p>
        </p:txBody>
      </p:sp>
      <p:pic>
        <p:nvPicPr>
          <p:cNvPr id="31" name="Audio 30">
            <a:extLst>
              <a:ext uri="{FF2B5EF4-FFF2-40B4-BE49-F238E27FC236}">
                <a16:creationId xmlns:a16="http://schemas.microsoft.com/office/drawing/2014/main" id="{CB003DA9-1012-0FD7-25CA-AE8A4928784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54426221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1"/>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31"/>
                </p:tgtEl>
              </p:cMediaNode>
            </p:audio>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40DA69-44EC-B13F-2AE1-8E73447E40F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2CD95A7-9D12-832D-DB94-B568E70D4A0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21</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7 </a:t>
            </a:r>
          </a:p>
        </p:txBody>
      </p:sp>
      <p:pic>
        <p:nvPicPr>
          <p:cNvPr id="26" name="Audio 25">
            <a:extLst>
              <a:ext uri="{FF2B5EF4-FFF2-40B4-BE49-F238E27FC236}">
                <a16:creationId xmlns:a16="http://schemas.microsoft.com/office/drawing/2014/main" id="{0A7B5706-1FCA-1759-2795-6139CFE808F2}"/>
              </a:ext>
            </a:extLst>
          </p:cNvPr>
          <p:cNvPicPr>
            <a:picLocks noChangeAspect="1"/>
          </p:cNvPicPr>
          <p:nvPr>
            <a:audioFile r:link="rId1"/>
            <p:extLst>
              <p:ext uri="{DAA4B4D4-6D71-4841-9C94-3DE7FCFB9230}">
                <p14:media xmlns:p14="http://schemas.microsoft.com/office/powerpoint/2010/main" r:embed="rId2">
                  <p14:trim st="87.3655"/>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556204870"/>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26"/>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86490B-E51D-BD66-B30D-9FDCA6A59B9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A192F0F-0DF4-9530-C96A-179A821FC3C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21</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6ED44A7-2E5D-81DE-CAFA-76065E7D1C18}"/>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23" name="Audio 22">
            <a:extLst>
              <a:ext uri="{FF2B5EF4-FFF2-40B4-BE49-F238E27FC236}">
                <a16:creationId xmlns:a16="http://schemas.microsoft.com/office/drawing/2014/main" id="{E040B966-4A62-4957-FD43-D6EEBD018F2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25749736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23"/>
                </p:tgtEl>
              </p:cMediaNode>
            </p:audio>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BAE74A-3AA3-3C19-4701-F83C743486E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998EA5B-7983-2C41-7F9B-875D893F92DF}"/>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81</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9 </a:t>
            </a:r>
          </a:p>
        </p:txBody>
      </p:sp>
      <p:pic>
        <p:nvPicPr>
          <p:cNvPr id="22" name="Audio 21">
            <a:extLst>
              <a:ext uri="{FF2B5EF4-FFF2-40B4-BE49-F238E27FC236}">
                <a16:creationId xmlns:a16="http://schemas.microsoft.com/office/drawing/2014/main" id="{893AA799-6B14-B9CD-A99E-2AD03518EEE6}"/>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43885089"/>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22"/>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5F18A9-08BA-B478-054A-00EF7C4EBF4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B3CE396-46F9-0BD9-019C-E63D36293F9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81</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DFC7B83-E5B6-44A9-2D53-49A193565DE8}"/>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23" name="Audio 22">
            <a:extLst>
              <a:ext uri="{FF2B5EF4-FFF2-40B4-BE49-F238E27FC236}">
                <a16:creationId xmlns:a16="http://schemas.microsoft.com/office/drawing/2014/main" id="{47EF35B0-CD94-C77C-1704-24A16A28970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03200623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23"/>
                </p:tgtEl>
              </p:cMediaNode>
            </p:audio>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52D1AF-6C43-AE98-B7E5-42F07559D63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195A40B-EB83-2F08-EA41-7300A355B0D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5 </a:t>
            </a:r>
          </a:p>
        </p:txBody>
      </p:sp>
      <p:pic>
        <p:nvPicPr>
          <p:cNvPr id="22" name="Audio 21">
            <a:extLst>
              <a:ext uri="{FF2B5EF4-FFF2-40B4-BE49-F238E27FC236}">
                <a16:creationId xmlns:a16="http://schemas.microsoft.com/office/drawing/2014/main" id="{896207B3-66D7-39A7-5EB9-EEF439D9DA23}"/>
              </a:ext>
            </a:extLst>
          </p:cNvPr>
          <p:cNvPicPr>
            <a:picLocks noChangeAspect="1"/>
          </p:cNvPicPr>
          <p:nvPr>
            <a:audioFile r:link="rId1"/>
            <p:extLst>
              <p:ext uri="{DAA4B4D4-6D71-4841-9C94-3DE7FCFB9230}">
                <p14:media xmlns:p14="http://schemas.microsoft.com/office/powerpoint/2010/main" r:embed="rId2">
                  <p14:trim end="266.7235"/>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156319557"/>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22"/>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1</TotalTime>
  <Words>359</Words>
  <Application>Microsoft Macintosh PowerPoint</Application>
  <PresentationFormat>Widescreen</PresentationFormat>
  <Paragraphs>58</Paragraphs>
  <Slides>31</Slides>
  <Notes>0</Notes>
  <HiddenSlides>0</HiddenSlides>
  <MMClips>30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31</vt:i4>
      </vt:variant>
    </vt:vector>
  </HeadingPairs>
  <TitlesOfParts>
    <vt:vector size="37" baseType="lpstr">
      <vt:lpstr>Aptos</vt:lpstr>
      <vt:lpstr>Aptos Display</vt:lpstr>
      <vt:lpstr>Arial</vt:lpstr>
      <vt:lpstr>Calibri</vt:lpstr>
      <vt:lpstr>Times New Roman</vt:lpstr>
      <vt:lpstr>Office Theme</vt:lpstr>
      <vt:lpstr>Division from 81  Lesson 38</vt:lpstr>
      <vt:lpstr>PowerPoint Presentation</vt:lpstr>
      <vt:lpstr>48 ÷ 8 6 </vt:lpstr>
      <vt:lpstr>48 ÷ 8  </vt:lpstr>
      <vt:lpstr>21 ÷ 3 7 </vt:lpstr>
      <vt:lpstr>21 ÷ 3  </vt:lpstr>
      <vt:lpstr>81 ÷ 9 9 </vt:lpstr>
      <vt:lpstr>81 ÷ 9  </vt:lpstr>
      <vt:lpstr>40 ÷ 8 5 </vt:lpstr>
      <vt:lpstr>40 ÷ 8  </vt:lpstr>
      <vt:lpstr>21 ÷ 3  </vt:lpstr>
      <vt:lpstr>40 ÷ 8  </vt:lpstr>
      <vt:lpstr>81 ÷ 9  </vt:lpstr>
      <vt:lpstr>48 ÷ 8  </vt:lpstr>
      <vt:lpstr>81 ÷ 9  </vt:lpstr>
      <vt:lpstr>48 ÷ 8  </vt:lpstr>
      <vt:lpstr>40 ÷ 8  </vt:lpstr>
      <vt:lpstr>21 ÷ 3  </vt:lpstr>
      <vt:lpstr>40 ÷ 8  </vt:lpstr>
      <vt:lpstr>81 ÷ 9  </vt:lpstr>
      <vt:lpstr>21 ÷ 3  </vt:lpstr>
      <vt:lpstr>48 ÷ 8  </vt:lpstr>
      <vt:lpstr>21 ÷ 3  </vt:lpstr>
      <vt:lpstr>48 ÷ 8  </vt:lpstr>
      <vt:lpstr>81 ÷ 9  </vt:lpstr>
      <vt:lpstr>40 ÷ 8  </vt:lpstr>
      <vt:lpstr>48 ÷ 8  </vt:lpstr>
      <vt:lpstr>21 ÷ 3  </vt:lpstr>
      <vt:lpstr>40 ÷ 8  </vt:lpstr>
      <vt:lpstr>81 ÷ 9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Guilfoyle, Jayce</dc:creator>
  <cp:lastModifiedBy>Guilfoyle, Jayce</cp:lastModifiedBy>
  <cp:revision>2</cp:revision>
  <dcterms:created xsi:type="dcterms:W3CDTF">2025-08-12T17:59:22Z</dcterms:created>
  <dcterms:modified xsi:type="dcterms:W3CDTF">2025-08-12T18:01:00Z</dcterms:modified>
</cp:coreProperties>
</file>