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39"/>
    <p:restoredTop sz="91429"/>
  </p:normalViewPr>
  <p:slideViewPr>
    <p:cSldViewPr snapToGrid="0">
      <p:cViewPr varScale="1">
        <p:scale>
          <a:sx n="41" d="100"/>
          <a:sy n="41"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B3CE8-2C42-67B9-661D-6C01160A3E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A8D5B7-EB15-C739-5DF7-DE4E46AC6D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E1C26F-5419-8DA9-92FE-9BA098EA1CA5}"/>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201C3EE4-32ED-94DF-6B7C-81993637C4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0BE4F3-3C6F-1D49-F080-B2CB49DAB5EE}"/>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2422117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C08AF-6E5B-7069-9362-3B80AE2B25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BCCCA2-3982-CC45-201A-B40555BAA6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96295-966A-B0D7-59B6-F1B8831858FF}"/>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BC19CFF2-2FC5-C66F-5F4D-E142E70843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C06A72-D2C5-9A1C-CEAA-47E24F9DF517}"/>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1309431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2604DC-76A0-478C-0470-80CD7D0BE70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60226C-20A6-86F8-34CB-6285741A5C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79FC62-D9EE-5854-780E-CB5E26CD150F}"/>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4AC7BAB2-677D-2678-9192-A5D1BDEC3E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2DD2E3-8E0D-E302-E160-3AC912CB1029}"/>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3758560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4D853-9661-B8DC-017B-2765FB8C19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AFBBE0-E548-0F37-7594-06FBF96BF6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7D0BFF-FB6F-DA35-D8EA-E2BA563943EE}"/>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E74CDE4E-85EF-D987-71B1-382C58E80C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FF04C0-F4FE-F48C-EDBA-DD69708E9C9E}"/>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1351610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26B74-CB9B-5020-EC18-FDDC04FEE1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955A0B-1981-39AB-543E-119653FD3D1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866F6D-9D4E-B7A9-3238-26E0EC8D7E9A}"/>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544F6043-945A-49B0-6C81-690A859D5E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9A1F54-815B-B705-D8EA-584F7CB139DF}"/>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233851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C208B-10DD-4FB0-1D1A-CFB67CDD29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6BA7A3-2D5C-E3F1-9065-0CC8E53F35E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CF2E96-DE30-1BCF-26E7-FDC4692AE3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B3CB67-2035-62B3-8E3A-A228E52B5B97}"/>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6" name="Footer Placeholder 5">
            <a:extLst>
              <a:ext uri="{FF2B5EF4-FFF2-40B4-BE49-F238E27FC236}">
                <a16:creationId xmlns:a16="http://schemas.microsoft.com/office/drawing/2014/main" id="{F441CFD3-F976-FC74-2031-307F626F11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B51535-AE64-C63F-886C-7E20D176E69C}"/>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155936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A6D50-870D-F1F0-3344-70FD8E7D01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6EBE87-F84B-2594-78F3-D7DCD2338B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FF9DB8-A4B5-2123-303D-79CC1434D92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537477-4D6A-A2F0-043D-00D7613F22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59B550-A333-FB83-3BFA-93389FD108C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93D0EA-EC14-DA61-7D04-1C4018F7A6F6}"/>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8" name="Footer Placeholder 7">
            <a:extLst>
              <a:ext uri="{FF2B5EF4-FFF2-40B4-BE49-F238E27FC236}">
                <a16:creationId xmlns:a16="http://schemas.microsoft.com/office/drawing/2014/main" id="{C41F4765-A72F-1D59-DDD0-EC91A48C41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329C84-272F-AC32-E382-272C294F6C35}"/>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1866148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96501-862F-184C-484C-1BA3FCADFCA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AF22FF-0730-4B12-4610-DA82B3D46847}"/>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4" name="Footer Placeholder 3">
            <a:extLst>
              <a:ext uri="{FF2B5EF4-FFF2-40B4-BE49-F238E27FC236}">
                <a16:creationId xmlns:a16="http://schemas.microsoft.com/office/drawing/2014/main" id="{EF917A8B-547B-CE4C-D95D-28486EC711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8DCDC1-5D16-C71B-13DB-7073159EB51F}"/>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748151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3F04EC-5E55-8961-DCFE-80605B2F5A3A}"/>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3" name="Footer Placeholder 2">
            <a:extLst>
              <a:ext uri="{FF2B5EF4-FFF2-40B4-BE49-F238E27FC236}">
                <a16:creationId xmlns:a16="http://schemas.microsoft.com/office/drawing/2014/main" id="{DEA7AC8A-FD13-342E-4BAE-4CFD69F955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B1922CE-2784-9FD5-D68D-CA1B6B5C4A4B}"/>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2854606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B9EAF-B22F-DC70-A45A-B1698E3769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D7FE9FD-601F-651A-D4AB-68D4208740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29E20B-054C-1A01-7C73-EFA7C64B5A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C9B955-A20F-6913-5246-042DFF5FEF9E}"/>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6" name="Footer Placeholder 5">
            <a:extLst>
              <a:ext uri="{FF2B5EF4-FFF2-40B4-BE49-F238E27FC236}">
                <a16:creationId xmlns:a16="http://schemas.microsoft.com/office/drawing/2014/main" id="{5F77E65E-5D5A-D83D-FEDA-0DCD0D22A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08EB54-FBB2-6B9A-0DB8-59A298A1CCAC}"/>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50325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EC5D5-D32D-94DB-655D-3B4D7AAA5D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5D3CB50-60EC-FB78-3DF7-B9B3206691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765778B-6775-FFDA-4852-DC7E713EDC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25DBE9-21B5-3ABD-0848-B59B3A1AA42B}"/>
              </a:ext>
            </a:extLst>
          </p:cNvPr>
          <p:cNvSpPr>
            <a:spLocks noGrp="1"/>
          </p:cNvSpPr>
          <p:nvPr>
            <p:ph type="dt" sz="half" idx="10"/>
          </p:nvPr>
        </p:nvSpPr>
        <p:spPr/>
        <p:txBody>
          <a:bodyPr/>
          <a:lstStyle/>
          <a:p>
            <a:fld id="{0CABF03E-DFC7-C144-8DC7-13C8C73EA94A}" type="datetimeFigureOut">
              <a:rPr lang="en-US" smtClean="0"/>
              <a:t>8/12/25</a:t>
            </a:fld>
            <a:endParaRPr lang="en-US"/>
          </a:p>
        </p:txBody>
      </p:sp>
      <p:sp>
        <p:nvSpPr>
          <p:cNvPr id="6" name="Footer Placeholder 5">
            <a:extLst>
              <a:ext uri="{FF2B5EF4-FFF2-40B4-BE49-F238E27FC236}">
                <a16:creationId xmlns:a16="http://schemas.microsoft.com/office/drawing/2014/main" id="{8B61DF3C-30DF-BA56-F123-F712C2F956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23CB3-7EE8-385C-A4A9-A0B14AC674B9}"/>
              </a:ext>
            </a:extLst>
          </p:cNvPr>
          <p:cNvSpPr>
            <a:spLocks noGrp="1"/>
          </p:cNvSpPr>
          <p:nvPr>
            <p:ph type="sldNum" sz="quarter" idx="12"/>
          </p:nvPr>
        </p:nvSpPr>
        <p:spPr/>
        <p:txBody>
          <a:bodyPr/>
          <a:lstStyle/>
          <a:p>
            <a:fld id="{5E634B5E-EEDC-0841-B186-FA2398E3793D}" type="slidenum">
              <a:rPr lang="en-US" smtClean="0"/>
              <a:t>‹#›</a:t>
            </a:fld>
            <a:endParaRPr lang="en-US"/>
          </a:p>
        </p:txBody>
      </p:sp>
    </p:spTree>
    <p:extLst>
      <p:ext uri="{BB962C8B-B14F-4D97-AF65-F5344CB8AC3E}">
        <p14:creationId xmlns:p14="http://schemas.microsoft.com/office/powerpoint/2010/main" val="3232473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5BCB74-1E2F-FF0B-9F12-451BD20842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21638E-D3F2-A5DC-87BD-D490E0763B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1762EF-799B-CAF5-2B8F-FFC9A753F0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CABF03E-DFC7-C144-8DC7-13C8C73EA94A}" type="datetimeFigureOut">
              <a:rPr lang="en-US" smtClean="0"/>
              <a:t>8/12/25</a:t>
            </a:fld>
            <a:endParaRPr lang="en-US"/>
          </a:p>
        </p:txBody>
      </p:sp>
      <p:sp>
        <p:nvSpPr>
          <p:cNvPr id="5" name="Footer Placeholder 4">
            <a:extLst>
              <a:ext uri="{FF2B5EF4-FFF2-40B4-BE49-F238E27FC236}">
                <a16:creationId xmlns:a16="http://schemas.microsoft.com/office/drawing/2014/main" id="{248DF183-D69C-D685-2279-97CAAC05F3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36BC3BE-C02B-BB27-7EF1-5F3E04C898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634B5E-EEDC-0841-B186-FA2398E3793D}" type="slidenum">
              <a:rPr lang="en-US" smtClean="0"/>
              <a:t>‹#›</a:t>
            </a:fld>
            <a:endParaRPr lang="en-US"/>
          </a:p>
        </p:txBody>
      </p:sp>
    </p:spTree>
    <p:extLst>
      <p:ext uri="{BB962C8B-B14F-4D97-AF65-F5344CB8AC3E}">
        <p14:creationId xmlns:p14="http://schemas.microsoft.com/office/powerpoint/2010/main" val="1357065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0265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61913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57936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4144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45A2F-164C-4937-6440-781994C504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68A7D8-1EBE-169F-C95B-BCD9F59BBDC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D7C39AD0-C98C-781C-9CF7-C2E6A99475D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58E15CE8-45A4-25BD-7E81-6F95BAF697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83236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5C58B-F95B-F368-DED3-B257A8F367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D3CC9C-AAF7-539A-EF9C-054052719F93}"/>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1D738C-E2A1-506D-CEF6-462252787B5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C2B70BFA-C50C-19B7-E43F-4876C3D128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5739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75050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00987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04995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61926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17136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55094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6A13C-D38D-EB99-0C1C-2D64A8D4CD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C859AD-A69A-8B5A-7428-857A285C81D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D4D619D-2D31-19E9-9F38-81BE5FD60F1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75C11983-325D-8DEE-CB17-09BE12C5BC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3132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33E79-5078-2519-4E39-967BAF9339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074410-2C53-4F6E-F345-CA90BD5AB05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6319FA0-25BC-AE66-2572-8CDC37503129}"/>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0EDB8AA6-9DDD-996B-D4E9-ABD5698898D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68970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22917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22087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775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0161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11231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43" name="Audio 42">
            <a:extLst>
              <a:ext uri="{FF2B5EF4-FFF2-40B4-BE49-F238E27FC236}">
                <a16:creationId xmlns:a16="http://schemas.microsoft.com/office/drawing/2014/main" id="{F5C0E0CD-1A86-88EA-FB22-516E8705DF2D}"/>
              </a:ext>
            </a:extLst>
          </p:cNvPr>
          <p:cNvPicPr>
            <a:picLocks noChangeAspect="1"/>
          </p:cNvPicPr>
          <p:nvPr>
            <a:audioFile r:link="rId1"/>
            <p:extLst>
              <p:ext uri="{DAA4B4D4-6D71-4841-9C94-3DE7FCFB9230}">
                <p14:media xmlns:p14="http://schemas.microsoft.com/office/powerpoint/2010/main" r:embed="rId2">
                  <p14:trim st="233.777" end="656.00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4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44878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3" name="Audio 22">
            <a:extLst>
              <a:ext uri="{FF2B5EF4-FFF2-40B4-BE49-F238E27FC236}">
                <a16:creationId xmlns:a16="http://schemas.microsoft.com/office/drawing/2014/main" id="{E51BF97F-FB52-3ED4-7E4E-3190CB9C12C6}"/>
              </a:ext>
            </a:extLst>
          </p:cNvPr>
          <p:cNvPicPr>
            <a:picLocks noChangeAspect="1"/>
          </p:cNvPicPr>
          <p:nvPr>
            <a:audioFile r:link="rId1"/>
            <p:extLst>
              <p:ext uri="{DAA4B4D4-6D71-4841-9C94-3DE7FCFB9230}">
                <p14:media xmlns:p14="http://schemas.microsoft.com/office/powerpoint/2010/main" r:embed="rId2">
                  <p14:trim st="468.5777" end="199.17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2" name="Audio 21">
            <a:extLst>
              <a:ext uri="{FF2B5EF4-FFF2-40B4-BE49-F238E27FC236}">
                <a16:creationId xmlns:a16="http://schemas.microsoft.com/office/drawing/2014/main" id="{47CF7821-C926-B28F-52F1-4043B0E10CA8}"/>
              </a:ext>
            </a:extLst>
          </p:cNvPr>
          <p:cNvPicPr>
            <a:picLocks noChangeAspect="1"/>
          </p:cNvPicPr>
          <p:nvPr>
            <a:audioFile r:link="rId1"/>
            <p:extLst>
              <p:ext uri="{DAA4B4D4-6D71-4841-9C94-3DE7FCFB9230}">
                <p14:media xmlns:p14="http://schemas.microsoft.com/office/powerpoint/2010/main" r:embed="rId2">
                  <p14:trim st="109.1648" end="399.88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6" name="Audio 25">
            <a:extLst>
              <a:ext uri="{FF2B5EF4-FFF2-40B4-BE49-F238E27FC236}">
                <a16:creationId xmlns:a16="http://schemas.microsoft.com/office/drawing/2014/main" id="{0A7B5706-1FCA-1759-2795-6139CFE808F2}"/>
              </a:ext>
            </a:extLst>
          </p:cNvPr>
          <p:cNvPicPr>
            <a:picLocks noChangeAspect="1"/>
          </p:cNvPicPr>
          <p:nvPr>
            <a:audioFile r:link="rId1"/>
            <p:extLst>
              <p:ext uri="{DAA4B4D4-6D71-4841-9C94-3DE7FCFB9230}">
                <p14:media xmlns:p14="http://schemas.microsoft.com/office/powerpoint/2010/main" r:embed="rId2">
                  <p14:trim st="87.365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36</vt:lpstr>
      <vt:lpstr>PowerPoint Presentation</vt:lpstr>
      <vt:lpstr>12 ÷ 6 2 </vt:lpstr>
      <vt:lpstr>12 ÷ 6  </vt:lpstr>
      <vt:lpstr>25 ÷ 5 5 </vt:lpstr>
      <vt:lpstr>25 ÷ 5  </vt:lpstr>
      <vt:lpstr>48 ÷ 8 6 </vt:lpstr>
      <vt:lpstr>48 ÷ 8  </vt:lpstr>
      <vt:lpstr>21 ÷ 3 7 </vt:lpstr>
      <vt:lpstr>21 ÷ 3  </vt:lpstr>
      <vt:lpstr>25 ÷ 5  </vt:lpstr>
      <vt:lpstr>21 ÷ 3  </vt:lpstr>
      <vt:lpstr>48 ÷ 8  </vt:lpstr>
      <vt:lpstr>12 ÷ 6  </vt:lpstr>
      <vt:lpstr>48 ÷ 8  </vt:lpstr>
      <vt:lpstr>12 ÷ 6  </vt:lpstr>
      <vt:lpstr>21 ÷ 3  </vt:lpstr>
      <vt:lpstr>25 ÷ 5  </vt:lpstr>
      <vt:lpstr>21 ÷ 3  </vt:lpstr>
      <vt:lpstr>48 ÷ 8  </vt:lpstr>
      <vt:lpstr>25 ÷ 5  </vt:lpstr>
      <vt:lpstr>12 ÷ 6  </vt:lpstr>
      <vt:lpstr>25 ÷ 5  </vt:lpstr>
      <vt:lpstr>12 ÷ 6  </vt:lpstr>
      <vt:lpstr>48 ÷ 8  </vt:lpstr>
      <vt:lpstr>21 ÷ 3  </vt:lpstr>
      <vt:lpstr>12 ÷ 6  </vt:lpstr>
      <vt:lpstr>25 ÷ 5  </vt:lpstr>
      <vt:lpstr>21 ÷ 3  </vt:lpstr>
      <vt:lpstr>48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2025-08-12T17:55:01Z</dcterms:created>
  <dcterms:modified xsi:type="dcterms:W3CDTF">2025-08-12T17:57:11Z</dcterms:modified>
</cp:coreProperties>
</file>