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13" r:id="rId4"/>
    <p:sldId id="314" r:id="rId5"/>
    <p:sldId id="315" r:id="rId6"/>
    <p:sldId id="316" r:id="rId7"/>
    <p:sldId id="317" r:id="rId8"/>
    <p:sldId id="318" r:id="rId9"/>
    <p:sldId id="319" r:id="rId10"/>
    <p:sldId id="320"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157"/>
    <p:restoredTop sz="91429"/>
  </p:normalViewPr>
  <p:slideViewPr>
    <p:cSldViewPr snapToGrid="0">
      <p:cViewPr varScale="1">
        <p:scale>
          <a:sx n="41" d="100"/>
          <a:sy n="41" d="100"/>
        </p:scale>
        <p:origin x="784"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F2441-2F65-21C5-C466-9A167C9A65E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540F6A1-C34F-AFEC-48E4-8568DE02E30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D3A3003-E164-2275-4E93-E5612F96B7F5}"/>
              </a:ext>
            </a:extLst>
          </p:cNvPr>
          <p:cNvSpPr>
            <a:spLocks noGrp="1"/>
          </p:cNvSpPr>
          <p:nvPr>
            <p:ph type="dt" sz="half" idx="10"/>
          </p:nvPr>
        </p:nvSpPr>
        <p:spPr/>
        <p:txBody>
          <a:bodyPr/>
          <a:lstStyle/>
          <a:p>
            <a:fld id="{8A59F503-E0D4-5D43-940A-5EE63005BE37}" type="datetimeFigureOut">
              <a:rPr lang="en-US" smtClean="0"/>
              <a:t>8/12/25</a:t>
            </a:fld>
            <a:endParaRPr lang="en-US"/>
          </a:p>
        </p:txBody>
      </p:sp>
      <p:sp>
        <p:nvSpPr>
          <p:cNvPr id="5" name="Footer Placeholder 4">
            <a:extLst>
              <a:ext uri="{FF2B5EF4-FFF2-40B4-BE49-F238E27FC236}">
                <a16:creationId xmlns:a16="http://schemas.microsoft.com/office/drawing/2014/main" id="{22CAEA98-CF76-0E64-3A80-CF4B70D795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348AEEB-3F11-5554-82C9-5E977A7AA517}"/>
              </a:ext>
            </a:extLst>
          </p:cNvPr>
          <p:cNvSpPr>
            <a:spLocks noGrp="1"/>
          </p:cNvSpPr>
          <p:nvPr>
            <p:ph type="sldNum" sz="quarter" idx="12"/>
          </p:nvPr>
        </p:nvSpPr>
        <p:spPr/>
        <p:txBody>
          <a:bodyPr/>
          <a:lstStyle/>
          <a:p>
            <a:fld id="{325741A0-2F7B-914E-ACE7-299D6B49B2F9}" type="slidenum">
              <a:rPr lang="en-US" smtClean="0"/>
              <a:t>‹#›</a:t>
            </a:fld>
            <a:endParaRPr lang="en-US"/>
          </a:p>
        </p:txBody>
      </p:sp>
    </p:spTree>
    <p:extLst>
      <p:ext uri="{BB962C8B-B14F-4D97-AF65-F5344CB8AC3E}">
        <p14:creationId xmlns:p14="http://schemas.microsoft.com/office/powerpoint/2010/main" val="35220914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DE5DB-B727-A407-5713-05B5EBA878C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AD6C58A-A1F8-DD93-3C43-39DB4725874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6D2D861-33B9-DB2E-8149-1213597428B9}"/>
              </a:ext>
            </a:extLst>
          </p:cNvPr>
          <p:cNvSpPr>
            <a:spLocks noGrp="1"/>
          </p:cNvSpPr>
          <p:nvPr>
            <p:ph type="dt" sz="half" idx="10"/>
          </p:nvPr>
        </p:nvSpPr>
        <p:spPr/>
        <p:txBody>
          <a:bodyPr/>
          <a:lstStyle/>
          <a:p>
            <a:fld id="{8A59F503-E0D4-5D43-940A-5EE63005BE37}" type="datetimeFigureOut">
              <a:rPr lang="en-US" smtClean="0"/>
              <a:t>8/12/25</a:t>
            </a:fld>
            <a:endParaRPr lang="en-US"/>
          </a:p>
        </p:txBody>
      </p:sp>
      <p:sp>
        <p:nvSpPr>
          <p:cNvPr id="5" name="Footer Placeholder 4">
            <a:extLst>
              <a:ext uri="{FF2B5EF4-FFF2-40B4-BE49-F238E27FC236}">
                <a16:creationId xmlns:a16="http://schemas.microsoft.com/office/drawing/2014/main" id="{36898EB1-21D9-9B0A-A481-8B7C444DC9C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F34674-EF4A-64FD-0F77-56CCACCEC787}"/>
              </a:ext>
            </a:extLst>
          </p:cNvPr>
          <p:cNvSpPr>
            <a:spLocks noGrp="1"/>
          </p:cNvSpPr>
          <p:nvPr>
            <p:ph type="sldNum" sz="quarter" idx="12"/>
          </p:nvPr>
        </p:nvSpPr>
        <p:spPr/>
        <p:txBody>
          <a:bodyPr/>
          <a:lstStyle/>
          <a:p>
            <a:fld id="{325741A0-2F7B-914E-ACE7-299D6B49B2F9}" type="slidenum">
              <a:rPr lang="en-US" smtClean="0"/>
              <a:t>‹#›</a:t>
            </a:fld>
            <a:endParaRPr lang="en-US"/>
          </a:p>
        </p:txBody>
      </p:sp>
    </p:spTree>
    <p:extLst>
      <p:ext uri="{BB962C8B-B14F-4D97-AF65-F5344CB8AC3E}">
        <p14:creationId xmlns:p14="http://schemas.microsoft.com/office/powerpoint/2010/main" val="4886240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E7E8A3A-4132-09AF-8BA4-05C0D11559F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64F2EEB-258C-623D-FFE8-96500F99E22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941683-4DCF-A338-E73C-7E86CF1F7514}"/>
              </a:ext>
            </a:extLst>
          </p:cNvPr>
          <p:cNvSpPr>
            <a:spLocks noGrp="1"/>
          </p:cNvSpPr>
          <p:nvPr>
            <p:ph type="dt" sz="half" idx="10"/>
          </p:nvPr>
        </p:nvSpPr>
        <p:spPr/>
        <p:txBody>
          <a:bodyPr/>
          <a:lstStyle/>
          <a:p>
            <a:fld id="{8A59F503-E0D4-5D43-940A-5EE63005BE37}" type="datetimeFigureOut">
              <a:rPr lang="en-US" smtClean="0"/>
              <a:t>8/12/25</a:t>
            </a:fld>
            <a:endParaRPr lang="en-US"/>
          </a:p>
        </p:txBody>
      </p:sp>
      <p:sp>
        <p:nvSpPr>
          <p:cNvPr id="5" name="Footer Placeholder 4">
            <a:extLst>
              <a:ext uri="{FF2B5EF4-FFF2-40B4-BE49-F238E27FC236}">
                <a16:creationId xmlns:a16="http://schemas.microsoft.com/office/drawing/2014/main" id="{4CEDCC26-14A7-90B4-130C-CD78736223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3DFA0B4-B962-D738-6F6F-F4C7022DDAF4}"/>
              </a:ext>
            </a:extLst>
          </p:cNvPr>
          <p:cNvSpPr>
            <a:spLocks noGrp="1"/>
          </p:cNvSpPr>
          <p:nvPr>
            <p:ph type="sldNum" sz="quarter" idx="12"/>
          </p:nvPr>
        </p:nvSpPr>
        <p:spPr/>
        <p:txBody>
          <a:bodyPr/>
          <a:lstStyle/>
          <a:p>
            <a:fld id="{325741A0-2F7B-914E-ACE7-299D6B49B2F9}" type="slidenum">
              <a:rPr lang="en-US" smtClean="0"/>
              <a:t>‹#›</a:t>
            </a:fld>
            <a:endParaRPr lang="en-US"/>
          </a:p>
        </p:txBody>
      </p:sp>
    </p:spTree>
    <p:extLst>
      <p:ext uri="{BB962C8B-B14F-4D97-AF65-F5344CB8AC3E}">
        <p14:creationId xmlns:p14="http://schemas.microsoft.com/office/powerpoint/2010/main" val="42335283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295826-0B52-6972-5106-59267D549F9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C61BF3A-836A-DAE7-335E-903B5ACC0C0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72EEBD-DE60-6A4B-0F04-75B59A247422}"/>
              </a:ext>
            </a:extLst>
          </p:cNvPr>
          <p:cNvSpPr>
            <a:spLocks noGrp="1"/>
          </p:cNvSpPr>
          <p:nvPr>
            <p:ph type="dt" sz="half" idx="10"/>
          </p:nvPr>
        </p:nvSpPr>
        <p:spPr/>
        <p:txBody>
          <a:bodyPr/>
          <a:lstStyle/>
          <a:p>
            <a:fld id="{8A59F503-E0D4-5D43-940A-5EE63005BE37}" type="datetimeFigureOut">
              <a:rPr lang="en-US" smtClean="0"/>
              <a:t>8/12/25</a:t>
            </a:fld>
            <a:endParaRPr lang="en-US"/>
          </a:p>
        </p:txBody>
      </p:sp>
      <p:sp>
        <p:nvSpPr>
          <p:cNvPr id="5" name="Footer Placeholder 4">
            <a:extLst>
              <a:ext uri="{FF2B5EF4-FFF2-40B4-BE49-F238E27FC236}">
                <a16:creationId xmlns:a16="http://schemas.microsoft.com/office/drawing/2014/main" id="{9213CD04-A7C2-55F7-0821-0D8343606B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4475B9-D702-6DE6-5949-3977250C868B}"/>
              </a:ext>
            </a:extLst>
          </p:cNvPr>
          <p:cNvSpPr>
            <a:spLocks noGrp="1"/>
          </p:cNvSpPr>
          <p:nvPr>
            <p:ph type="sldNum" sz="quarter" idx="12"/>
          </p:nvPr>
        </p:nvSpPr>
        <p:spPr/>
        <p:txBody>
          <a:bodyPr/>
          <a:lstStyle/>
          <a:p>
            <a:fld id="{325741A0-2F7B-914E-ACE7-299D6B49B2F9}" type="slidenum">
              <a:rPr lang="en-US" smtClean="0"/>
              <a:t>‹#›</a:t>
            </a:fld>
            <a:endParaRPr lang="en-US"/>
          </a:p>
        </p:txBody>
      </p:sp>
    </p:spTree>
    <p:extLst>
      <p:ext uri="{BB962C8B-B14F-4D97-AF65-F5344CB8AC3E}">
        <p14:creationId xmlns:p14="http://schemas.microsoft.com/office/powerpoint/2010/main" val="12959657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F3FF45-D29A-D043-D59D-B94B05F1F27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0313DAC-C6D3-7592-0F18-766232EAFB0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5658EB3-4ACB-E7B0-AC8A-AC3AF10FAE56}"/>
              </a:ext>
            </a:extLst>
          </p:cNvPr>
          <p:cNvSpPr>
            <a:spLocks noGrp="1"/>
          </p:cNvSpPr>
          <p:nvPr>
            <p:ph type="dt" sz="half" idx="10"/>
          </p:nvPr>
        </p:nvSpPr>
        <p:spPr/>
        <p:txBody>
          <a:bodyPr/>
          <a:lstStyle/>
          <a:p>
            <a:fld id="{8A59F503-E0D4-5D43-940A-5EE63005BE37}" type="datetimeFigureOut">
              <a:rPr lang="en-US" smtClean="0"/>
              <a:t>8/12/25</a:t>
            </a:fld>
            <a:endParaRPr lang="en-US"/>
          </a:p>
        </p:txBody>
      </p:sp>
      <p:sp>
        <p:nvSpPr>
          <p:cNvPr id="5" name="Footer Placeholder 4">
            <a:extLst>
              <a:ext uri="{FF2B5EF4-FFF2-40B4-BE49-F238E27FC236}">
                <a16:creationId xmlns:a16="http://schemas.microsoft.com/office/drawing/2014/main" id="{37B9B812-C204-0704-1B26-74FC8514B3F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9DF057-E52D-95B2-40F9-A7F4C70E4024}"/>
              </a:ext>
            </a:extLst>
          </p:cNvPr>
          <p:cNvSpPr>
            <a:spLocks noGrp="1"/>
          </p:cNvSpPr>
          <p:nvPr>
            <p:ph type="sldNum" sz="quarter" idx="12"/>
          </p:nvPr>
        </p:nvSpPr>
        <p:spPr/>
        <p:txBody>
          <a:bodyPr/>
          <a:lstStyle/>
          <a:p>
            <a:fld id="{325741A0-2F7B-914E-ACE7-299D6B49B2F9}" type="slidenum">
              <a:rPr lang="en-US" smtClean="0"/>
              <a:t>‹#›</a:t>
            </a:fld>
            <a:endParaRPr lang="en-US"/>
          </a:p>
        </p:txBody>
      </p:sp>
    </p:spTree>
    <p:extLst>
      <p:ext uri="{BB962C8B-B14F-4D97-AF65-F5344CB8AC3E}">
        <p14:creationId xmlns:p14="http://schemas.microsoft.com/office/powerpoint/2010/main" val="373079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970BD4-B3CB-F900-FB72-1B05DF164B2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F678EBB-2710-34B5-F2FA-EE3ED528386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DC470F0-1C0C-DFD7-E2CF-EEBFA3D48AE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1988D64-8BCF-6672-5F92-BE432265FBF9}"/>
              </a:ext>
            </a:extLst>
          </p:cNvPr>
          <p:cNvSpPr>
            <a:spLocks noGrp="1"/>
          </p:cNvSpPr>
          <p:nvPr>
            <p:ph type="dt" sz="half" idx="10"/>
          </p:nvPr>
        </p:nvSpPr>
        <p:spPr/>
        <p:txBody>
          <a:bodyPr/>
          <a:lstStyle/>
          <a:p>
            <a:fld id="{8A59F503-E0D4-5D43-940A-5EE63005BE37}" type="datetimeFigureOut">
              <a:rPr lang="en-US" smtClean="0"/>
              <a:t>8/12/25</a:t>
            </a:fld>
            <a:endParaRPr lang="en-US"/>
          </a:p>
        </p:txBody>
      </p:sp>
      <p:sp>
        <p:nvSpPr>
          <p:cNvPr id="6" name="Footer Placeholder 5">
            <a:extLst>
              <a:ext uri="{FF2B5EF4-FFF2-40B4-BE49-F238E27FC236}">
                <a16:creationId xmlns:a16="http://schemas.microsoft.com/office/drawing/2014/main" id="{A2D31651-B5BF-52F0-ECDB-BD46602547E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AE4379F-BB68-F9FE-DA6E-9DB195C5D2FF}"/>
              </a:ext>
            </a:extLst>
          </p:cNvPr>
          <p:cNvSpPr>
            <a:spLocks noGrp="1"/>
          </p:cNvSpPr>
          <p:nvPr>
            <p:ph type="sldNum" sz="quarter" idx="12"/>
          </p:nvPr>
        </p:nvSpPr>
        <p:spPr/>
        <p:txBody>
          <a:bodyPr/>
          <a:lstStyle/>
          <a:p>
            <a:fld id="{325741A0-2F7B-914E-ACE7-299D6B49B2F9}" type="slidenum">
              <a:rPr lang="en-US" smtClean="0"/>
              <a:t>‹#›</a:t>
            </a:fld>
            <a:endParaRPr lang="en-US"/>
          </a:p>
        </p:txBody>
      </p:sp>
    </p:spTree>
    <p:extLst>
      <p:ext uri="{BB962C8B-B14F-4D97-AF65-F5344CB8AC3E}">
        <p14:creationId xmlns:p14="http://schemas.microsoft.com/office/powerpoint/2010/main" val="30181388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2E2498-C194-6231-0995-0A8EEA5A34E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BECD9DC-38A1-2D02-D918-58DA17E1F0E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577A197-6D87-73FC-59CE-FDE3D55095B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308E08F-2086-237D-B117-1C14A392B9E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0E8087E-97FF-8981-F525-CFA96C91011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3206833-C875-EEE3-D481-706E989E534D}"/>
              </a:ext>
            </a:extLst>
          </p:cNvPr>
          <p:cNvSpPr>
            <a:spLocks noGrp="1"/>
          </p:cNvSpPr>
          <p:nvPr>
            <p:ph type="dt" sz="half" idx="10"/>
          </p:nvPr>
        </p:nvSpPr>
        <p:spPr/>
        <p:txBody>
          <a:bodyPr/>
          <a:lstStyle/>
          <a:p>
            <a:fld id="{8A59F503-E0D4-5D43-940A-5EE63005BE37}" type="datetimeFigureOut">
              <a:rPr lang="en-US" smtClean="0"/>
              <a:t>8/12/25</a:t>
            </a:fld>
            <a:endParaRPr lang="en-US"/>
          </a:p>
        </p:txBody>
      </p:sp>
      <p:sp>
        <p:nvSpPr>
          <p:cNvPr id="8" name="Footer Placeholder 7">
            <a:extLst>
              <a:ext uri="{FF2B5EF4-FFF2-40B4-BE49-F238E27FC236}">
                <a16:creationId xmlns:a16="http://schemas.microsoft.com/office/drawing/2014/main" id="{BC4A7E67-E791-F3D4-9667-0BAC518AFE0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ABB871A-CB95-8AEE-717E-641A7778F434}"/>
              </a:ext>
            </a:extLst>
          </p:cNvPr>
          <p:cNvSpPr>
            <a:spLocks noGrp="1"/>
          </p:cNvSpPr>
          <p:nvPr>
            <p:ph type="sldNum" sz="quarter" idx="12"/>
          </p:nvPr>
        </p:nvSpPr>
        <p:spPr/>
        <p:txBody>
          <a:bodyPr/>
          <a:lstStyle/>
          <a:p>
            <a:fld id="{325741A0-2F7B-914E-ACE7-299D6B49B2F9}" type="slidenum">
              <a:rPr lang="en-US" smtClean="0"/>
              <a:t>‹#›</a:t>
            </a:fld>
            <a:endParaRPr lang="en-US"/>
          </a:p>
        </p:txBody>
      </p:sp>
    </p:spTree>
    <p:extLst>
      <p:ext uri="{BB962C8B-B14F-4D97-AF65-F5344CB8AC3E}">
        <p14:creationId xmlns:p14="http://schemas.microsoft.com/office/powerpoint/2010/main" val="28621643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3C157-5DE8-05D9-D7F7-3542C8BB985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9F6C6A1-561D-4173-A6C5-261137313D88}"/>
              </a:ext>
            </a:extLst>
          </p:cNvPr>
          <p:cNvSpPr>
            <a:spLocks noGrp="1"/>
          </p:cNvSpPr>
          <p:nvPr>
            <p:ph type="dt" sz="half" idx="10"/>
          </p:nvPr>
        </p:nvSpPr>
        <p:spPr/>
        <p:txBody>
          <a:bodyPr/>
          <a:lstStyle/>
          <a:p>
            <a:fld id="{8A59F503-E0D4-5D43-940A-5EE63005BE37}" type="datetimeFigureOut">
              <a:rPr lang="en-US" smtClean="0"/>
              <a:t>8/12/25</a:t>
            </a:fld>
            <a:endParaRPr lang="en-US"/>
          </a:p>
        </p:txBody>
      </p:sp>
      <p:sp>
        <p:nvSpPr>
          <p:cNvPr id="4" name="Footer Placeholder 3">
            <a:extLst>
              <a:ext uri="{FF2B5EF4-FFF2-40B4-BE49-F238E27FC236}">
                <a16:creationId xmlns:a16="http://schemas.microsoft.com/office/drawing/2014/main" id="{0ED82A41-801E-699E-D8A2-A5BD768BC29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FA6B0FF-0EEB-5905-024F-AA376D3DC75C}"/>
              </a:ext>
            </a:extLst>
          </p:cNvPr>
          <p:cNvSpPr>
            <a:spLocks noGrp="1"/>
          </p:cNvSpPr>
          <p:nvPr>
            <p:ph type="sldNum" sz="quarter" idx="12"/>
          </p:nvPr>
        </p:nvSpPr>
        <p:spPr/>
        <p:txBody>
          <a:bodyPr/>
          <a:lstStyle/>
          <a:p>
            <a:fld id="{325741A0-2F7B-914E-ACE7-299D6B49B2F9}" type="slidenum">
              <a:rPr lang="en-US" smtClean="0"/>
              <a:t>‹#›</a:t>
            </a:fld>
            <a:endParaRPr lang="en-US"/>
          </a:p>
        </p:txBody>
      </p:sp>
    </p:spTree>
    <p:extLst>
      <p:ext uri="{BB962C8B-B14F-4D97-AF65-F5344CB8AC3E}">
        <p14:creationId xmlns:p14="http://schemas.microsoft.com/office/powerpoint/2010/main" val="20249445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0520F3E-9AC8-619C-98B8-CEF66DCE86DD}"/>
              </a:ext>
            </a:extLst>
          </p:cNvPr>
          <p:cNvSpPr>
            <a:spLocks noGrp="1"/>
          </p:cNvSpPr>
          <p:nvPr>
            <p:ph type="dt" sz="half" idx="10"/>
          </p:nvPr>
        </p:nvSpPr>
        <p:spPr/>
        <p:txBody>
          <a:bodyPr/>
          <a:lstStyle/>
          <a:p>
            <a:fld id="{8A59F503-E0D4-5D43-940A-5EE63005BE37}" type="datetimeFigureOut">
              <a:rPr lang="en-US" smtClean="0"/>
              <a:t>8/12/25</a:t>
            </a:fld>
            <a:endParaRPr lang="en-US"/>
          </a:p>
        </p:txBody>
      </p:sp>
      <p:sp>
        <p:nvSpPr>
          <p:cNvPr id="3" name="Footer Placeholder 2">
            <a:extLst>
              <a:ext uri="{FF2B5EF4-FFF2-40B4-BE49-F238E27FC236}">
                <a16:creationId xmlns:a16="http://schemas.microsoft.com/office/drawing/2014/main" id="{7E0F412F-3BE3-3873-2E00-53D348B6563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7EA62FE-97E8-5557-CE52-AF1DC5106545}"/>
              </a:ext>
            </a:extLst>
          </p:cNvPr>
          <p:cNvSpPr>
            <a:spLocks noGrp="1"/>
          </p:cNvSpPr>
          <p:nvPr>
            <p:ph type="sldNum" sz="quarter" idx="12"/>
          </p:nvPr>
        </p:nvSpPr>
        <p:spPr/>
        <p:txBody>
          <a:bodyPr/>
          <a:lstStyle/>
          <a:p>
            <a:fld id="{325741A0-2F7B-914E-ACE7-299D6B49B2F9}" type="slidenum">
              <a:rPr lang="en-US" smtClean="0"/>
              <a:t>‹#›</a:t>
            </a:fld>
            <a:endParaRPr lang="en-US"/>
          </a:p>
        </p:txBody>
      </p:sp>
    </p:spTree>
    <p:extLst>
      <p:ext uri="{BB962C8B-B14F-4D97-AF65-F5344CB8AC3E}">
        <p14:creationId xmlns:p14="http://schemas.microsoft.com/office/powerpoint/2010/main" val="9301310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F92C9E-D8E7-1A76-2423-2589055ADC0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0860A3D-B99E-2C73-7642-7193B0BED43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DAE531E-FC55-55A1-77B6-F2DF76DE07C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8BD11DE-769A-9D82-CA95-7C5E9C0A8E2A}"/>
              </a:ext>
            </a:extLst>
          </p:cNvPr>
          <p:cNvSpPr>
            <a:spLocks noGrp="1"/>
          </p:cNvSpPr>
          <p:nvPr>
            <p:ph type="dt" sz="half" idx="10"/>
          </p:nvPr>
        </p:nvSpPr>
        <p:spPr/>
        <p:txBody>
          <a:bodyPr/>
          <a:lstStyle/>
          <a:p>
            <a:fld id="{8A59F503-E0D4-5D43-940A-5EE63005BE37}" type="datetimeFigureOut">
              <a:rPr lang="en-US" smtClean="0"/>
              <a:t>8/12/25</a:t>
            </a:fld>
            <a:endParaRPr lang="en-US"/>
          </a:p>
        </p:txBody>
      </p:sp>
      <p:sp>
        <p:nvSpPr>
          <p:cNvPr id="6" name="Footer Placeholder 5">
            <a:extLst>
              <a:ext uri="{FF2B5EF4-FFF2-40B4-BE49-F238E27FC236}">
                <a16:creationId xmlns:a16="http://schemas.microsoft.com/office/drawing/2014/main" id="{34654387-B68B-3FD7-FA38-8520FFACCC8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885D2C-DD4F-68D5-1245-7C6200E79AB3}"/>
              </a:ext>
            </a:extLst>
          </p:cNvPr>
          <p:cNvSpPr>
            <a:spLocks noGrp="1"/>
          </p:cNvSpPr>
          <p:nvPr>
            <p:ph type="sldNum" sz="quarter" idx="12"/>
          </p:nvPr>
        </p:nvSpPr>
        <p:spPr/>
        <p:txBody>
          <a:bodyPr/>
          <a:lstStyle/>
          <a:p>
            <a:fld id="{325741A0-2F7B-914E-ACE7-299D6B49B2F9}" type="slidenum">
              <a:rPr lang="en-US" smtClean="0"/>
              <a:t>‹#›</a:t>
            </a:fld>
            <a:endParaRPr lang="en-US"/>
          </a:p>
        </p:txBody>
      </p:sp>
    </p:spTree>
    <p:extLst>
      <p:ext uri="{BB962C8B-B14F-4D97-AF65-F5344CB8AC3E}">
        <p14:creationId xmlns:p14="http://schemas.microsoft.com/office/powerpoint/2010/main" val="19248627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FD7C3B-3F81-416E-F683-DD3957C7C9F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7369C18-1294-1CEC-197B-02260BFD07C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7875F17-585B-28A0-463D-8E44424CD67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BACBAAB-C08F-D3A5-E8EC-D5322B3419A6}"/>
              </a:ext>
            </a:extLst>
          </p:cNvPr>
          <p:cNvSpPr>
            <a:spLocks noGrp="1"/>
          </p:cNvSpPr>
          <p:nvPr>
            <p:ph type="dt" sz="half" idx="10"/>
          </p:nvPr>
        </p:nvSpPr>
        <p:spPr/>
        <p:txBody>
          <a:bodyPr/>
          <a:lstStyle/>
          <a:p>
            <a:fld id="{8A59F503-E0D4-5D43-940A-5EE63005BE37}" type="datetimeFigureOut">
              <a:rPr lang="en-US" smtClean="0"/>
              <a:t>8/12/25</a:t>
            </a:fld>
            <a:endParaRPr lang="en-US"/>
          </a:p>
        </p:txBody>
      </p:sp>
      <p:sp>
        <p:nvSpPr>
          <p:cNvPr id="6" name="Footer Placeholder 5">
            <a:extLst>
              <a:ext uri="{FF2B5EF4-FFF2-40B4-BE49-F238E27FC236}">
                <a16:creationId xmlns:a16="http://schemas.microsoft.com/office/drawing/2014/main" id="{7C219F90-936F-03A9-0E25-8B909F044EF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5EC7611-8708-8E59-20E6-34C493FA2A96}"/>
              </a:ext>
            </a:extLst>
          </p:cNvPr>
          <p:cNvSpPr>
            <a:spLocks noGrp="1"/>
          </p:cNvSpPr>
          <p:nvPr>
            <p:ph type="sldNum" sz="quarter" idx="12"/>
          </p:nvPr>
        </p:nvSpPr>
        <p:spPr/>
        <p:txBody>
          <a:bodyPr/>
          <a:lstStyle/>
          <a:p>
            <a:fld id="{325741A0-2F7B-914E-ACE7-299D6B49B2F9}" type="slidenum">
              <a:rPr lang="en-US" smtClean="0"/>
              <a:t>‹#›</a:t>
            </a:fld>
            <a:endParaRPr lang="en-US"/>
          </a:p>
        </p:txBody>
      </p:sp>
    </p:spTree>
    <p:extLst>
      <p:ext uri="{BB962C8B-B14F-4D97-AF65-F5344CB8AC3E}">
        <p14:creationId xmlns:p14="http://schemas.microsoft.com/office/powerpoint/2010/main" val="28013605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A524A87-6188-DE63-60B3-9EA8F98EB6A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C7D89D5-E435-8EA5-D4E1-58D5B43275F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FE3006-4963-20B4-0332-177AEBE619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A59F503-E0D4-5D43-940A-5EE63005BE37}" type="datetimeFigureOut">
              <a:rPr lang="en-US" smtClean="0"/>
              <a:t>8/12/25</a:t>
            </a:fld>
            <a:endParaRPr lang="en-US"/>
          </a:p>
        </p:txBody>
      </p:sp>
      <p:sp>
        <p:nvSpPr>
          <p:cNvPr id="5" name="Footer Placeholder 4">
            <a:extLst>
              <a:ext uri="{FF2B5EF4-FFF2-40B4-BE49-F238E27FC236}">
                <a16:creationId xmlns:a16="http://schemas.microsoft.com/office/drawing/2014/main" id="{78BB1AD4-489A-2BEF-EA87-80246FA0246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9BDEDC29-9481-814D-8B64-505654A7E37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25741A0-2F7B-914E-ACE7-299D6B49B2F9}" type="slidenum">
              <a:rPr lang="en-US" smtClean="0"/>
              <a:t>‹#›</a:t>
            </a:fld>
            <a:endParaRPr lang="en-US"/>
          </a:p>
        </p:txBody>
      </p:sp>
    </p:spTree>
    <p:extLst>
      <p:ext uri="{BB962C8B-B14F-4D97-AF65-F5344CB8AC3E}">
        <p14:creationId xmlns:p14="http://schemas.microsoft.com/office/powerpoint/2010/main" val="9586156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Division from 81</a:t>
            </a:r>
            <a:br>
              <a:rPr lang="en-US" dirty="0"/>
            </a:br>
            <a:br>
              <a:rPr lang="en-US" dirty="0"/>
            </a:br>
            <a:r>
              <a:rPr lang="en-US" dirty="0"/>
              <a:t>Lesson 22</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4" name="Audio 13">
            <a:extLst>
              <a:ext uri="{FF2B5EF4-FFF2-40B4-BE49-F238E27FC236}">
                <a16:creationId xmlns:a16="http://schemas.microsoft.com/office/drawing/2014/main" id="{AD356454-8103-AF9B-1DAF-8A622760A79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FACFEF08-4233-8BAD-36C5-AB3487BEF3B5}"/>
              </a:ext>
            </a:extLst>
          </p:cNvPr>
          <p:cNvPicPr>
            <a:picLocks noChangeAspect="1"/>
          </p:cNvPicPr>
          <p:nvPr>
            <a:audioFile r:link="rId1"/>
            <p:extLst>
              <p:ext uri="{DAA4B4D4-6D71-4841-9C94-3DE7FCFB9230}">
                <p14:media xmlns:p14="http://schemas.microsoft.com/office/powerpoint/2010/main" r:embed="rId2">
                  <p14:trim end="137.98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666674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4" name="Audio 13">
            <a:extLst>
              <a:ext uri="{FF2B5EF4-FFF2-40B4-BE49-F238E27FC236}">
                <a16:creationId xmlns:a16="http://schemas.microsoft.com/office/drawing/2014/main" id="{AD356454-8103-AF9B-1DAF-8A622760A79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5982558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34" name="Audio 33">
            <a:extLst>
              <a:ext uri="{FF2B5EF4-FFF2-40B4-BE49-F238E27FC236}">
                <a16:creationId xmlns:a16="http://schemas.microsoft.com/office/drawing/2014/main" id="{33004567-A313-257A-E1F7-89435BC04A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351799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94990754-50AA-4B63-2CFC-FB3CF0C14E8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0693222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017984-B282-2FC1-3B9C-7FA0164C0AD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C9D8DB-3F88-1D76-F359-FAE329AF309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4C772E5-7C30-30B9-ED8F-BE50717E2EC5}"/>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34" name="Audio 33">
            <a:extLst>
              <a:ext uri="{FF2B5EF4-FFF2-40B4-BE49-F238E27FC236}">
                <a16:creationId xmlns:a16="http://schemas.microsoft.com/office/drawing/2014/main" id="{23E69D4C-99BE-94F9-AA49-287B68D4C0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647008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ED02D8-5DD3-0044-3B16-03339A779AC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2EB4C0-AD11-CD5D-09EE-EEF265BA44F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19E5B8E2-932B-F12C-CFA4-3D1A8A7A453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2FFE2D14-EA23-9717-A117-19073718B86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0877606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4" name="Audio 13">
            <a:extLst>
              <a:ext uri="{FF2B5EF4-FFF2-40B4-BE49-F238E27FC236}">
                <a16:creationId xmlns:a16="http://schemas.microsoft.com/office/drawing/2014/main" id="{AD356454-8103-AF9B-1DAF-8A622760A79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4923351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FACFEF08-4233-8BAD-36C5-AB3487BEF3B5}"/>
              </a:ext>
            </a:extLst>
          </p:cNvPr>
          <p:cNvPicPr>
            <a:picLocks noChangeAspect="1"/>
          </p:cNvPicPr>
          <p:nvPr>
            <a:audioFile r:link="rId1"/>
            <p:extLst>
              <p:ext uri="{DAA4B4D4-6D71-4841-9C94-3DE7FCFB9230}">
                <p14:media xmlns:p14="http://schemas.microsoft.com/office/powerpoint/2010/main" r:embed="rId2">
                  <p14:trim end="137.98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9093827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4" name="Audio 13">
            <a:extLst>
              <a:ext uri="{FF2B5EF4-FFF2-40B4-BE49-F238E27FC236}">
                <a16:creationId xmlns:a16="http://schemas.microsoft.com/office/drawing/2014/main" id="{AD356454-8103-AF9B-1DAF-8A622760A79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2516218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C66CAD-29F4-4D3E-6F0C-F5C96C9E575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B6CEAD55-C3F1-FE41-9A30-45572296C939}"/>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800C4744-3AD7-650C-62A2-D9A284AC5F9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36648269"/>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34" name="Audio 33">
            <a:extLst>
              <a:ext uri="{FF2B5EF4-FFF2-40B4-BE49-F238E27FC236}">
                <a16:creationId xmlns:a16="http://schemas.microsoft.com/office/drawing/2014/main" id="{33004567-A313-257A-E1F7-89435BC04A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1765220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FACFEF08-4233-8BAD-36C5-AB3487BEF3B5}"/>
              </a:ext>
            </a:extLst>
          </p:cNvPr>
          <p:cNvPicPr>
            <a:picLocks noChangeAspect="1"/>
          </p:cNvPicPr>
          <p:nvPr>
            <a:audioFile r:link="rId1"/>
            <p:extLst>
              <p:ext uri="{DAA4B4D4-6D71-4841-9C94-3DE7FCFB9230}">
                <p14:media xmlns:p14="http://schemas.microsoft.com/office/powerpoint/2010/main" r:embed="rId2">
                  <p14:trim end="137.98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7764940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94990754-50AA-4B63-2CFC-FB3CF0C14E8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6893125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FACFEF08-4233-8BAD-36C5-AB3487BEF3B5}"/>
              </a:ext>
            </a:extLst>
          </p:cNvPr>
          <p:cNvPicPr>
            <a:picLocks noChangeAspect="1"/>
          </p:cNvPicPr>
          <p:nvPr>
            <a:audioFile r:link="rId1"/>
            <p:extLst>
              <p:ext uri="{DAA4B4D4-6D71-4841-9C94-3DE7FCFB9230}">
                <p14:media xmlns:p14="http://schemas.microsoft.com/office/powerpoint/2010/main" r:embed="rId2">
                  <p14:trim end="137.98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2485196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94990754-50AA-4B63-2CFC-FB3CF0C14E8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7162364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34" name="Audio 33">
            <a:extLst>
              <a:ext uri="{FF2B5EF4-FFF2-40B4-BE49-F238E27FC236}">
                <a16:creationId xmlns:a16="http://schemas.microsoft.com/office/drawing/2014/main" id="{33004567-A313-257A-E1F7-89435BC04A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8157582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4" name="Audio 13">
            <a:extLst>
              <a:ext uri="{FF2B5EF4-FFF2-40B4-BE49-F238E27FC236}">
                <a16:creationId xmlns:a16="http://schemas.microsoft.com/office/drawing/2014/main" id="{AD356454-8103-AF9B-1DAF-8A622760A79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9841760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94990754-50AA-4B63-2CFC-FB3CF0C14E8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378012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FACFEF08-4233-8BAD-36C5-AB3487BEF3B5}"/>
              </a:ext>
            </a:extLst>
          </p:cNvPr>
          <p:cNvPicPr>
            <a:picLocks noChangeAspect="1"/>
          </p:cNvPicPr>
          <p:nvPr>
            <a:audioFile r:link="rId1"/>
            <p:extLst>
              <p:ext uri="{DAA4B4D4-6D71-4841-9C94-3DE7FCFB9230}">
                <p14:media xmlns:p14="http://schemas.microsoft.com/office/powerpoint/2010/main" r:embed="rId2">
                  <p14:trim end="137.98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2449047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4" name="Audio 13">
            <a:extLst>
              <a:ext uri="{FF2B5EF4-FFF2-40B4-BE49-F238E27FC236}">
                <a16:creationId xmlns:a16="http://schemas.microsoft.com/office/drawing/2014/main" id="{AD356454-8103-AF9B-1DAF-8A622760A79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83734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1" name="Audio 10">
            <a:extLst>
              <a:ext uri="{FF2B5EF4-FFF2-40B4-BE49-F238E27FC236}">
                <a16:creationId xmlns:a16="http://schemas.microsoft.com/office/drawing/2014/main" id="{ABE4C526-A9E8-D60C-5239-BC6AE5294ED3}"/>
              </a:ext>
            </a:extLst>
          </p:cNvPr>
          <p:cNvPicPr>
            <a:picLocks noChangeAspect="1"/>
          </p:cNvPicPr>
          <p:nvPr>
            <a:audioFile r:link="rId1"/>
            <p:extLst>
              <p:ext uri="{DAA4B4D4-6D71-4841-9C94-3DE7FCFB9230}">
                <p14:media xmlns:p14="http://schemas.microsoft.com/office/powerpoint/2010/main" r:embed="rId2">
                  <p14:trim end="307.598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34" name="Audio 33">
            <a:extLst>
              <a:ext uri="{FF2B5EF4-FFF2-40B4-BE49-F238E27FC236}">
                <a16:creationId xmlns:a16="http://schemas.microsoft.com/office/drawing/2014/main" id="{33004567-A313-257A-E1F7-89435BC04A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12847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94990754-50AA-4B63-2CFC-FB3CF0C14E8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1" name="Audio 10">
            <a:extLst>
              <a:ext uri="{FF2B5EF4-FFF2-40B4-BE49-F238E27FC236}">
                <a16:creationId xmlns:a16="http://schemas.microsoft.com/office/drawing/2014/main" id="{A2195644-7B8F-6A36-FB35-DC480E572FDC}"/>
              </a:ext>
            </a:extLst>
          </p:cNvPr>
          <p:cNvPicPr>
            <a:picLocks noChangeAspect="1"/>
          </p:cNvPicPr>
          <p:nvPr>
            <a:audioFile r:link="rId1"/>
            <p:extLst>
              <p:ext uri="{DAA4B4D4-6D71-4841-9C94-3DE7FCFB9230}">
                <p14:media xmlns:p14="http://schemas.microsoft.com/office/powerpoint/2010/main" r:embed="rId2">
                  <p14:trim end="249.789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FACFEF08-4233-8BAD-36C5-AB3487BEF3B5}"/>
              </a:ext>
            </a:extLst>
          </p:cNvPr>
          <p:cNvPicPr>
            <a:picLocks noChangeAspect="1"/>
          </p:cNvPicPr>
          <p:nvPr>
            <a:audioFile r:link="rId1"/>
            <p:extLst>
              <p:ext uri="{DAA4B4D4-6D71-4841-9C94-3DE7FCFB9230}">
                <p14:media xmlns:p14="http://schemas.microsoft.com/office/powerpoint/2010/main" r:embed="rId2">
                  <p14:trim end="137.98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28" name="Audio 27">
            <a:extLst>
              <a:ext uri="{FF2B5EF4-FFF2-40B4-BE49-F238E27FC236}">
                <a16:creationId xmlns:a16="http://schemas.microsoft.com/office/drawing/2014/main" id="{7D79ACD6-CE45-2C88-79B9-68E811A0DF7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8"/>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34" name="Audio 33">
            <a:extLst>
              <a:ext uri="{FF2B5EF4-FFF2-40B4-BE49-F238E27FC236}">
                <a16:creationId xmlns:a16="http://schemas.microsoft.com/office/drawing/2014/main" id="{33004567-A313-257A-E1F7-89435BC04A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21" name="Audio 20">
            <a:extLst>
              <a:ext uri="{FF2B5EF4-FFF2-40B4-BE49-F238E27FC236}">
                <a16:creationId xmlns:a16="http://schemas.microsoft.com/office/drawing/2014/main" id="{FF8FA7E6-974D-D35E-3B48-9943F7727CA1}"/>
              </a:ext>
            </a:extLst>
          </p:cNvPr>
          <p:cNvPicPr>
            <a:picLocks noChangeAspect="1"/>
          </p:cNvPicPr>
          <p:nvPr>
            <a:audioFile r:link="rId1"/>
            <p:extLst>
              <p:ext uri="{DAA4B4D4-6D71-4841-9C94-3DE7FCFB9230}">
                <p14:media xmlns:p14="http://schemas.microsoft.com/office/powerpoint/2010/main" r:embed="rId2">
                  <p14:trim st="121.699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Division from 81  Lesson 22</vt:lpstr>
      <vt:lpstr>PowerPoint Presentation</vt:lpstr>
      <vt:lpstr>36 ÷ 6 6 </vt:lpstr>
      <vt:lpstr>36 ÷ 6  </vt:lpstr>
      <vt:lpstr>45 ÷ 9 5 </vt:lpstr>
      <vt:lpstr>45 ÷ 9  </vt:lpstr>
      <vt:lpstr>32 ÷ 8 4 </vt:lpstr>
      <vt:lpstr>32 ÷ 8  </vt:lpstr>
      <vt:lpstr>27 ÷ 9 3 </vt:lpstr>
      <vt:lpstr>27 ÷ 9  </vt:lpstr>
      <vt:lpstr>45 ÷ 9  </vt:lpstr>
      <vt:lpstr>27 ÷ 9  </vt:lpstr>
      <vt:lpstr>32 ÷ 8  </vt:lpstr>
      <vt:lpstr>36 ÷ 6  </vt:lpstr>
      <vt:lpstr>32 ÷ 8  </vt:lpstr>
      <vt:lpstr>36 ÷ 6  </vt:lpstr>
      <vt:lpstr>27 ÷ 9  </vt:lpstr>
      <vt:lpstr>45 ÷ 9  </vt:lpstr>
      <vt:lpstr>27 ÷ 9  </vt:lpstr>
      <vt:lpstr>32 ÷ 8  </vt:lpstr>
      <vt:lpstr>45 ÷ 9  </vt:lpstr>
      <vt:lpstr>36 ÷ 6  </vt:lpstr>
      <vt:lpstr>45 ÷ 9  </vt:lpstr>
      <vt:lpstr>36 ÷ 6  </vt:lpstr>
      <vt:lpstr>32 ÷ 8  </vt:lpstr>
      <vt:lpstr>27 ÷ 9  </vt:lpstr>
      <vt:lpstr>36 ÷ 6  </vt:lpstr>
      <vt:lpstr>45 ÷ 9  </vt:lpstr>
      <vt:lpstr>27 ÷ 9  </vt:lpstr>
      <vt:lpstr>32 ÷ 8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2025-08-12T17:28:45Z</dcterms:created>
  <dcterms:modified xsi:type="dcterms:W3CDTF">2025-08-12T17:30:34Z</dcterms:modified>
</cp:coreProperties>
</file>