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70" r:id="rId23"/>
    <p:sldId id="371" r:id="rId24"/>
    <p:sldId id="372" r:id="rId25"/>
    <p:sldId id="361" r:id="rId26"/>
    <p:sldId id="362" r:id="rId27"/>
    <p:sldId id="363" r:id="rId28"/>
    <p:sldId id="364" r:id="rId29"/>
    <p:sldId id="365" r:id="rId30"/>
    <p:sldId id="369"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09"/>
    <p:restoredTop sz="91477"/>
  </p:normalViewPr>
  <p:slideViewPr>
    <p:cSldViewPr snapToGrid="0">
      <p:cViewPr varScale="1">
        <p:scale>
          <a:sx n="47" d="100"/>
          <a:sy n="47" d="100"/>
        </p:scale>
        <p:origin x="70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45DC1-1ECD-971E-027D-F5B4B03173E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7A4269-D95E-CFC2-BC32-4B2E3D51F4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301D0DE-DB9F-0E97-48F5-0D9D65F7768E}"/>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5" name="Footer Placeholder 4">
            <a:extLst>
              <a:ext uri="{FF2B5EF4-FFF2-40B4-BE49-F238E27FC236}">
                <a16:creationId xmlns:a16="http://schemas.microsoft.com/office/drawing/2014/main" id="{1DC8BA54-1299-EF9C-F409-0702DFF2F7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65F70E-E7FF-9966-DD13-D298CEF954BC}"/>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853977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5EEE9-DB1E-D83A-5036-C48711242E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B01DDC-5600-C2B1-D297-3DB71CA6D49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2C5FD4-BA30-C697-696D-CDFB50876995}"/>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5" name="Footer Placeholder 4">
            <a:extLst>
              <a:ext uri="{FF2B5EF4-FFF2-40B4-BE49-F238E27FC236}">
                <a16:creationId xmlns:a16="http://schemas.microsoft.com/office/drawing/2014/main" id="{9AD20E82-87E9-4655-5BF6-E7534648FB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39CC07-AA3D-D0FA-B261-60A0D73D6A46}"/>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857199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FD799D-1B17-0B54-5E11-FB7C67DFF79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CECCE60-567D-F16E-E421-ECE4AE7EC20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781EEE-A6E7-C88D-DA85-EAD67922B820}"/>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5" name="Footer Placeholder 4">
            <a:extLst>
              <a:ext uri="{FF2B5EF4-FFF2-40B4-BE49-F238E27FC236}">
                <a16:creationId xmlns:a16="http://schemas.microsoft.com/office/drawing/2014/main" id="{B163F76D-376E-22CE-54A8-2B7594709C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D34468-ACAE-1074-6F3E-D24723C512F9}"/>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2145653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0695C-D354-73BD-AAB6-5CB8C72A27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C9EBAD-F6F2-DBAE-23DE-0BAC42DC9D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87AA2D-D737-F500-EBA4-BF9D38854CB4}"/>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5" name="Footer Placeholder 4">
            <a:extLst>
              <a:ext uri="{FF2B5EF4-FFF2-40B4-BE49-F238E27FC236}">
                <a16:creationId xmlns:a16="http://schemas.microsoft.com/office/drawing/2014/main" id="{935EC6CE-29BC-301D-EE03-6806F1E48B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ED43AD-3BAD-1B35-0E60-1E048BD5F0F2}"/>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2680772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81735-24DF-80B3-9AD4-63277ECA4E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E4B5004-C3E3-7297-0FBB-2977612D92F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9CFA5C-8DE5-5B97-3BE9-7167F1626885}"/>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5" name="Footer Placeholder 4">
            <a:extLst>
              <a:ext uri="{FF2B5EF4-FFF2-40B4-BE49-F238E27FC236}">
                <a16:creationId xmlns:a16="http://schemas.microsoft.com/office/drawing/2014/main" id="{4F46ACB3-93C6-6BCB-0982-69EB0494AC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1179B2-D639-866E-7304-80F2091C4ACA}"/>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189400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85C02-9322-544E-1D39-546988E5B4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B530BB6-49B1-43DB-08F4-1075C8278C1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F77CAA-E24E-C076-950C-1BE55BE8C27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0C6C44-AAF6-843B-4823-02307649FE82}"/>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6" name="Footer Placeholder 5">
            <a:extLst>
              <a:ext uri="{FF2B5EF4-FFF2-40B4-BE49-F238E27FC236}">
                <a16:creationId xmlns:a16="http://schemas.microsoft.com/office/drawing/2014/main" id="{73D604BD-0CD5-4570-D50E-E3B619A015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7256D5D-45A1-DF0B-C3E8-0B9A1E600DFA}"/>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2666909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C6CF6-980A-10B4-D228-2EF1DF62CBF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37D7538-FCBC-1CCD-7524-B0D93CB7FD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E8FC0B8-ECCF-6487-614D-03F3429D1F5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7AAB41-DD79-E5A5-4837-6483363713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307C5F9-0ACB-32FC-0D4C-5675213F7DA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7C6E92B-193F-4048-C631-843C194EE26B}"/>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8" name="Footer Placeholder 7">
            <a:extLst>
              <a:ext uri="{FF2B5EF4-FFF2-40B4-BE49-F238E27FC236}">
                <a16:creationId xmlns:a16="http://schemas.microsoft.com/office/drawing/2014/main" id="{8F810DFA-8B1D-1362-3AE1-E21F34022E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C16530-6795-C269-6366-F773B0A31910}"/>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3484888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6680C-B80F-C7C9-FF9C-F1A0BE6E366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C39BE7D-976F-C01B-A52F-B52D6B94957F}"/>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4" name="Footer Placeholder 3">
            <a:extLst>
              <a:ext uri="{FF2B5EF4-FFF2-40B4-BE49-F238E27FC236}">
                <a16:creationId xmlns:a16="http://schemas.microsoft.com/office/drawing/2014/main" id="{8972B746-C2F2-CC50-3B40-6D42E296DFA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B2C1588-4770-8A09-3765-2004D98EDD1D}"/>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3698372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1BD9937-C769-2030-0684-CCF146F9AFB4}"/>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3" name="Footer Placeholder 2">
            <a:extLst>
              <a:ext uri="{FF2B5EF4-FFF2-40B4-BE49-F238E27FC236}">
                <a16:creationId xmlns:a16="http://schemas.microsoft.com/office/drawing/2014/main" id="{AE4B8538-D684-8CE0-8B00-5EDFFDEC13A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497080-F8DC-01A7-EEF3-19EF00E3E35D}"/>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6160035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2B49D-41FC-3DA3-F103-562A1CCBD3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919AC4-FC9B-BBA0-1F0E-CFE6BF57B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59FB0AF-4356-BF5A-9B34-1B831E42FD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0C02A7-1C3D-47A7-4FE0-9DABF50CB898}"/>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6" name="Footer Placeholder 5">
            <a:extLst>
              <a:ext uri="{FF2B5EF4-FFF2-40B4-BE49-F238E27FC236}">
                <a16:creationId xmlns:a16="http://schemas.microsoft.com/office/drawing/2014/main" id="{35B51CB8-D2A1-78A1-6927-3119935C80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AE3BC5-56ED-D3DA-7478-9923F4D48D3B}"/>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571935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3E6F6-BFF5-1694-62EA-C765CB9A36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B9B9ECB-3A08-0A6D-CA9F-CCDDA7AABD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82568C2-C947-2542-E8A4-CBFBB630D0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767E9C-6AD2-ADDF-D018-31B11E18261E}"/>
              </a:ext>
            </a:extLst>
          </p:cNvPr>
          <p:cNvSpPr>
            <a:spLocks noGrp="1"/>
          </p:cNvSpPr>
          <p:nvPr>
            <p:ph type="dt" sz="half" idx="10"/>
          </p:nvPr>
        </p:nvSpPr>
        <p:spPr/>
        <p:txBody>
          <a:bodyPr/>
          <a:lstStyle/>
          <a:p>
            <a:fld id="{66FE4FB8-2337-F04E-A0F4-8D3C45E6B574}" type="datetimeFigureOut">
              <a:rPr lang="en-US" smtClean="0"/>
              <a:t>8/12/25</a:t>
            </a:fld>
            <a:endParaRPr lang="en-US"/>
          </a:p>
        </p:txBody>
      </p:sp>
      <p:sp>
        <p:nvSpPr>
          <p:cNvPr id="6" name="Footer Placeholder 5">
            <a:extLst>
              <a:ext uri="{FF2B5EF4-FFF2-40B4-BE49-F238E27FC236}">
                <a16:creationId xmlns:a16="http://schemas.microsoft.com/office/drawing/2014/main" id="{80ECA0C8-C510-B8ED-8A17-5EA6B3A7E8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3BB904-5D6D-FF3F-71A5-B56E18D178D9}"/>
              </a:ext>
            </a:extLst>
          </p:cNvPr>
          <p:cNvSpPr>
            <a:spLocks noGrp="1"/>
          </p:cNvSpPr>
          <p:nvPr>
            <p:ph type="sldNum" sz="quarter" idx="12"/>
          </p:nvPr>
        </p:nvSpPr>
        <p:spPr/>
        <p:txBody>
          <a:bodyPr/>
          <a:lstStyle/>
          <a:p>
            <a:fld id="{5083342F-1923-D147-A178-25DC9632ABCA}" type="slidenum">
              <a:rPr lang="en-US" smtClean="0"/>
              <a:t>‹#›</a:t>
            </a:fld>
            <a:endParaRPr lang="en-US"/>
          </a:p>
        </p:txBody>
      </p:sp>
    </p:spTree>
    <p:extLst>
      <p:ext uri="{BB962C8B-B14F-4D97-AF65-F5344CB8AC3E}">
        <p14:creationId xmlns:p14="http://schemas.microsoft.com/office/powerpoint/2010/main" val="2796985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44C99A-6155-7591-59AF-3D74D9910C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3A14DF7-4EA3-ABA0-497D-1F6866FAC6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5A62EC-B320-E5DA-E1F5-DC024F0B90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6FE4FB8-2337-F04E-A0F4-8D3C45E6B574}" type="datetimeFigureOut">
              <a:rPr lang="en-US" smtClean="0"/>
              <a:t>8/12/25</a:t>
            </a:fld>
            <a:endParaRPr lang="en-US"/>
          </a:p>
        </p:txBody>
      </p:sp>
      <p:sp>
        <p:nvSpPr>
          <p:cNvPr id="5" name="Footer Placeholder 4">
            <a:extLst>
              <a:ext uri="{FF2B5EF4-FFF2-40B4-BE49-F238E27FC236}">
                <a16:creationId xmlns:a16="http://schemas.microsoft.com/office/drawing/2014/main" id="{00C57517-F77A-8B4F-4A53-8EA0E39395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645CE37-0DAE-F5E0-BDA4-C124E1CC2D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083342F-1923-D147-A178-25DC9632ABCA}" type="slidenum">
              <a:rPr lang="en-US" smtClean="0"/>
              <a:t>‹#›</a:t>
            </a:fld>
            <a:endParaRPr lang="en-US"/>
          </a:p>
        </p:txBody>
      </p:sp>
    </p:spTree>
    <p:extLst>
      <p:ext uri="{BB962C8B-B14F-4D97-AF65-F5344CB8AC3E}">
        <p14:creationId xmlns:p14="http://schemas.microsoft.com/office/powerpoint/2010/main" val="36011192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18630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36493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36859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1"/>
            <p:extLst>
              <p:ext uri="{DAA4B4D4-6D71-4841-9C94-3DE7FCFB9230}">
                <p14:media xmlns:p14="http://schemas.microsoft.com/office/powerpoint/2010/main" r:embed="rId2">
                  <p14:trim st="280.7519" end="358.300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798075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915767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1"/>
            <p:extLst>
              <p:ext uri="{DAA4B4D4-6D71-4841-9C94-3DE7FCFB9230}">
                <p14:media xmlns:p14="http://schemas.microsoft.com/office/powerpoint/2010/main" r:embed="rId2">
                  <p14:trim st="280.7519" end="358.300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713176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211131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13405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71441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86661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014530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1"/>
            <p:extLst>
              <p:ext uri="{DAA4B4D4-6D71-4841-9C94-3DE7FCFB9230}">
                <p14:media xmlns:p14="http://schemas.microsoft.com/office/powerpoint/2010/main" r:embed="rId2">
                  <p14:trim st="280.7519" end="358.300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866166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091380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1"/>
            <p:extLst>
              <p:ext uri="{DAA4B4D4-6D71-4841-9C94-3DE7FCFB9230}">
                <p14:media xmlns:p14="http://schemas.microsoft.com/office/powerpoint/2010/main" r:embed="rId2">
                  <p14:trim st="280.7519" end="358.300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24003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598001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036953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1"/>
            <p:extLst>
              <p:ext uri="{DAA4B4D4-6D71-4841-9C94-3DE7FCFB9230}">
                <p14:media xmlns:p14="http://schemas.microsoft.com/office/powerpoint/2010/main" r:embed="rId2">
                  <p14:trim st="280.7519" end="358.300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916270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55223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347163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36" name="Audio 35">
            <a:extLst>
              <a:ext uri="{FF2B5EF4-FFF2-40B4-BE49-F238E27FC236}">
                <a16:creationId xmlns:a16="http://schemas.microsoft.com/office/drawing/2014/main" id="{8A915257-A743-CFF3-492A-AF57B3D183B4}"/>
              </a:ext>
            </a:extLst>
          </p:cNvPr>
          <p:cNvPicPr>
            <a:picLocks noChangeAspect="1"/>
          </p:cNvPicPr>
          <p:nvPr>
            <a:audioFile r:link="rId1"/>
            <p:extLst>
              <p:ext uri="{DAA4B4D4-6D71-4841-9C94-3DE7FCFB9230}">
                <p14:media xmlns:p14="http://schemas.microsoft.com/office/powerpoint/2010/main" r:embed="rId2">
                  <p14:trim st="415.354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3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051270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1"/>
            <p:extLst>
              <p:ext uri="{DAA4B4D4-6D71-4841-9C94-3DE7FCFB9230}">
                <p14:media xmlns:p14="http://schemas.microsoft.com/office/powerpoint/2010/main" r:embed="rId2">
                  <p14:trim st="280.7519" end="358.300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27" name="Audio 26">
            <a:extLst>
              <a:ext uri="{FF2B5EF4-FFF2-40B4-BE49-F238E27FC236}">
                <a16:creationId xmlns:a16="http://schemas.microsoft.com/office/drawing/2014/main" id="{57201543-9595-9B86-A17D-8BBEB8694DC2}"/>
              </a:ext>
            </a:extLst>
          </p:cNvPr>
          <p:cNvPicPr>
            <a:picLocks noChangeAspect="1"/>
          </p:cNvPicPr>
          <p:nvPr>
            <a:audioFile r:link="rId1"/>
            <p:extLst>
              <p:ext uri="{DAA4B4D4-6D71-4841-9C94-3DE7FCFB9230}">
                <p14:media xmlns:p14="http://schemas.microsoft.com/office/powerpoint/2010/main" r:embed="rId2">
                  <p14:trim st="341.65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8" name="Audio 17">
            <a:extLst>
              <a:ext uri="{FF2B5EF4-FFF2-40B4-BE49-F238E27FC236}">
                <a16:creationId xmlns:a16="http://schemas.microsoft.com/office/drawing/2014/main" id="{8F4339EF-01A9-02A8-CDCF-6DBF346BDF23}"/>
              </a:ext>
            </a:extLst>
          </p:cNvPr>
          <p:cNvPicPr>
            <a:picLocks noChangeAspect="1"/>
          </p:cNvPicPr>
          <p:nvPr>
            <a:audioFile r:link="rId1"/>
            <p:extLst>
              <p:ext uri="{DAA4B4D4-6D71-4841-9C94-3DE7FCFB9230}">
                <p14:media xmlns:p14="http://schemas.microsoft.com/office/powerpoint/2010/main" r:embed="rId2">
                  <p14:trim st="216.037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7" name="Audio 6">
            <a:extLst>
              <a:ext uri="{FF2B5EF4-FFF2-40B4-BE49-F238E27FC236}">
                <a16:creationId xmlns:a16="http://schemas.microsoft.com/office/drawing/2014/main" id="{67ACFFFD-6CDF-B25E-7F51-BC1C78D352A8}"/>
              </a:ext>
            </a:extLst>
          </p:cNvPr>
          <p:cNvPicPr>
            <a:picLocks noChangeAspect="1"/>
          </p:cNvPicPr>
          <p:nvPr>
            <a:audioFile r:link="rId1"/>
            <p:extLst>
              <p:ext uri="{DAA4B4D4-6D71-4841-9C94-3DE7FCFB9230}">
                <p14:media xmlns:p14="http://schemas.microsoft.com/office/powerpoint/2010/main" r:embed="rId2">
                  <p14:trim st="71.028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2</vt:lpstr>
      <vt:lpstr>PowerPoint Presentation</vt:lpstr>
      <vt:lpstr>9 ÷ 3 3 </vt:lpstr>
      <vt:lpstr>9 ÷ 3  </vt:lpstr>
      <vt:lpstr>10 ÷ 2 5 </vt:lpstr>
      <vt:lpstr>10 ÷ 2  </vt:lpstr>
      <vt:lpstr>49 ÷ 7 7 </vt:lpstr>
      <vt:lpstr>49 ÷ 7  </vt:lpstr>
      <vt:lpstr>54 ÷ 6 9 </vt:lpstr>
      <vt:lpstr>54 ÷ 6  </vt:lpstr>
      <vt:lpstr>10 ÷ 2  </vt:lpstr>
      <vt:lpstr>54 ÷ 6  </vt:lpstr>
      <vt:lpstr>49 ÷ 7  </vt:lpstr>
      <vt:lpstr>9 ÷ 3  </vt:lpstr>
      <vt:lpstr>49 ÷ 7  </vt:lpstr>
      <vt:lpstr>9 ÷ 3  </vt:lpstr>
      <vt:lpstr>54 ÷ 6  </vt:lpstr>
      <vt:lpstr>10 ÷ 2  </vt:lpstr>
      <vt:lpstr>54 ÷ 6  </vt:lpstr>
      <vt:lpstr>49 ÷ 7  </vt:lpstr>
      <vt:lpstr>10 ÷ 2  </vt:lpstr>
      <vt:lpstr>9 ÷ 3  </vt:lpstr>
      <vt:lpstr>10 ÷ 2  </vt:lpstr>
      <vt:lpstr>9 ÷ 3  </vt:lpstr>
      <vt:lpstr>49 ÷ 7  </vt:lpstr>
      <vt:lpstr>54 ÷ 6  </vt:lpstr>
      <vt:lpstr>9 ÷ 3  </vt:lpstr>
      <vt:lpstr>10 ÷ 2  </vt:lpstr>
      <vt:lpstr>54 ÷ 6  </vt:lpstr>
      <vt:lpstr>49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2025-08-12T12:24:32Z</dcterms:created>
  <dcterms:modified xsi:type="dcterms:W3CDTF">2025-08-12T12:46:24Z</dcterms:modified>
</cp:coreProperties>
</file>