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182"/>
    <p:restoredTop sz="91429"/>
  </p:normalViewPr>
  <p:slideViewPr>
    <p:cSldViewPr snapToGrid="0">
      <p:cViewPr varScale="1">
        <p:scale>
          <a:sx n="41" d="100"/>
          <a:sy n="41" d="100"/>
        </p:scale>
        <p:origin x="7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C5249-4B29-0CC0-56EF-1C65DEE43C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C2AAD34-CFAF-942C-7D75-039833C04D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BA600B1-5C3A-6E87-7F23-2865C516E4BB}"/>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5" name="Footer Placeholder 4">
            <a:extLst>
              <a:ext uri="{FF2B5EF4-FFF2-40B4-BE49-F238E27FC236}">
                <a16:creationId xmlns:a16="http://schemas.microsoft.com/office/drawing/2014/main" id="{D86ADBA5-1058-C1DB-AB90-D58A3EED77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11D913-DDD4-16DE-E14F-C4B771878039}"/>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1096156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47E5D-09F4-342B-12BE-36A1DEC08C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EBAB65-692C-53AF-9A53-0FB79AA8FB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044CF1-BCBF-4CA9-B7A7-03E0CC43FD45}"/>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5" name="Footer Placeholder 4">
            <a:extLst>
              <a:ext uri="{FF2B5EF4-FFF2-40B4-BE49-F238E27FC236}">
                <a16:creationId xmlns:a16="http://schemas.microsoft.com/office/drawing/2014/main" id="{60F56023-C3DD-50D2-76C7-1AECCB9E96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7CAAB1-C1C9-8211-8E59-64172FEFA39A}"/>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2926871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5A240C-56FC-FD3D-53D8-86FFCAD1CF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F925BF7-5AE5-3467-2FBF-C1CE7834AB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D18886-50BF-714F-026A-C4A18165FB7C}"/>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5" name="Footer Placeholder 4">
            <a:extLst>
              <a:ext uri="{FF2B5EF4-FFF2-40B4-BE49-F238E27FC236}">
                <a16:creationId xmlns:a16="http://schemas.microsoft.com/office/drawing/2014/main" id="{8539127D-F908-C885-7E6B-C891ED2E82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B6C5B-C5D5-E52B-E303-DC31F6732A17}"/>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1219533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496E1-550D-D6DF-EAF7-DBC44B99A4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189B23-8204-037A-E108-3E16AD88B9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0313EA-9879-22B4-051A-BED5EED1AB04}"/>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5" name="Footer Placeholder 4">
            <a:extLst>
              <a:ext uri="{FF2B5EF4-FFF2-40B4-BE49-F238E27FC236}">
                <a16:creationId xmlns:a16="http://schemas.microsoft.com/office/drawing/2014/main" id="{A50BA692-4ABD-8166-D50F-4C5FE8CABA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290CE0-7319-F70F-FAE3-E2F6D63D1DE1}"/>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2532906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D3DF6-C5E4-75EF-DDFD-B9E7C1CDE34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91EC01A-3F5F-399C-2950-85AE981AC2C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993E4-DCE7-72FF-60E3-B717624E2581}"/>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5" name="Footer Placeholder 4">
            <a:extLst>
              <a:ext uri="{FF2B5EF4-FFF2-40B4-BE49-F238E27FC236}">
                <a16:creationId xmlns:a16="http://schemas.microsoft.com/office/drawing/2014/main" id="{6BFF9C03-690C-A64F-30E5-FEB838542D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257BCA-7C4A-B1D9-ABA3-9642F20F9404}"/>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1233414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973EA-4CDF-8D19-CCC7-5425FF7DA8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C77024-6F0A-5C8E-1032-F8BB12AE12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0D2B502-B7F7-08EB-B6B2-416F4873E5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1FC318-F218-51A5-BE7F-0D4232EC3CF4}"/>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6" name="Footer Placeholder 5">
            <a:extLst>
              <a:ext uri="{FF2B5EF4-FFF2-40B4-BE49-F238E27FC236}">
                <a16:creationId xmlns:a16="http://schemas.microsoft.com/office/drawing/2014/main" id="{94A1F361-1C26-CF62-CCAA-F53C96A349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4E8808-1D00-DFAF-6090-72C0C94ACBFD}"/>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198298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C47AD-D284-6CFA-8AFF-8D5C0EB80A0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523DED-FAC3-64D5-037F-AD564A1215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D14F7-B422-A01E-C73B-D69EC506C67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FAE051-0605-3253-23C5-BFA9CFF9FE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F6EF9-B38D-EE18-7121-75F248EE18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DD49701-EB52-F360-451E-CF975AE4E722}"/>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8" name="Footer Placeholder 7">
            <a:extLst>
              <a:ext uri="{FF2B5EF4-FFF2-40B4-BE49-F238E27FC236}">
                <a16:creationId xmlns:a16="http://schemas.microsoft.com/office/drawing/2014/main" id="{35226842-2A5E-7BF8-AAA1-0C7F3922DE0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6A4DF4B-FA67-5325-D77D-5E4716F26832}"/>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1764863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242E9-A39E-171E-2AE8-B92220B719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919330-C507-0276-C4C1-46990FAF6EC1}"/>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4" name="Footer Placeholder 3">
            <a:extLst>
              <a:ext uri="{FF2B5EF4-FFF2-40B4-BE49-F238E27FC236}">
                <a16:creationId xmlns:a16="http://schemas.microsoft.com/office/drawing/2014/main" id="{CD74F911-B6C0-2555-E762-5166CD3DE75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764F2B-0F54-08EA-6EF7-E2F0B80BF99B}"/>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1479321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5824BA-834F-209B-1687-7AB7020AAD3A}"/>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3" name="Footer Placeholder 2">
            <a:extLst>
              <a:ext uri="{FF2B5EF4-FFF2-40B4-BE49-F238E27FC236}">
                <a16:creationId xmlns:a16="http://schemas.microsoft.com/office/drawing/2014/main" id="{84614616-FEEE-7515-0D7C-091C81DD4C4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BAB7C5D-1471-34FD-C2FC-9D98548C216D}"/>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192913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61A7E-F82E-A786-2964-6BBA452BEB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A0F922-04D9-7C32-DFDA-977754B97F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D34C35-0A8E-C6CF-FE9C-94D0493004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6C34D1-9786-5A60-A37E-A2B16F1BA864}"/>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6" name="Footer Placeholder 5">
            <a:extLst>
              <a:ext uri="{FF2B5EF4-FFF2-40B4-BE49-F238E27FC236}">
                <a16:creationId xmlns:a16="http://schemas.microsoft.com/office/drawing/2014/main" id="{F279AC03-0BED-21A7-707F-44930A6BC8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A3021A-CE8A-BAB1-6742-1DB3EE09ECC0}"/>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3307716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712B0-578C-1504-5D38-761FAB4F59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A71D1E4-390E-F485-9990-075ECECDA8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BD66C56-921A-0AF4-2FC1-1DA856E0AA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8CBD303-7781-00DB-3064-9974E3C38D3A}"/>
              </a:ext>
            </a:extLst>
          </p:cNvPr>
          <p:cNvSpPr>
            <a:spLocks noGrp="1"/>
          </p:cNvSpPr>
          <p:nvPr>
            <p:ph type="dt" sz="half" idx="10"/>
          </p:nvPr>
        </p:nvSpPr>
        <p:spPr/>
        <p:txBody>
          <a:bodyPr/>
          <a:lstStyle/>
          <a:p>
            <a:fld id="{3ACFFC7D-6D59-C145-8127-5DB5A3629423}" type="datetimeFigureOut">
              <a:rPr lang="en-US" smtClean="0"/>
              <a:t>8/12/25</a:t>
            </a:fld>
            <a:endParaRPr lang="en-US"/>
          </a:p>
        </p:txBody>
      </p:sp>
      <p:sp>
        <p:nvSpPr>
          <p:cNvPr id="6" name="Footer Placeholder 5">
            <a:extLst>
              <a:ext uri="{FF2B5EF4-FFF2-40B4-BE49-F238E27FC236}">
                <a16:creationId xmlns:a16="http://schemas.microsoft.com/office/drawing/2014/main" id="{AE7BFD35-829C-4DE5-3818-0EB39280CD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282290-AEE2-3F25-9C80-AE092AAD2CD6}"/>
              </a:ext>
            </a:extLst>
          </p:cNvPr>
          <p:cNvSpPr>
            <a:spLocks noGrp="1"/>
          </p:cNvSpPr>
          <p:nvPr>
            <p:ph type="sldNum" sz="quarter" idx="12"/>
          </p:nvPr>
        </p:nvSpPr>
        <p:spPr/>
        <p:txBody>
          <a:bodyPr/>
          <a:lstStyle/>
          <a:p>
            <a:fld id="{42453AD6-3EE0-794F-8B7E-63DE0952BE9C}" type="slidenum">
              <a:rPr lang="en-US" smtClean="0"/>
              <a:t>‹#›</a:t>
            </a:fld>
            <a:endParaRPr lang="en-US"/>
          </a:p>
        </p:txBody>
      </p:sp>
    </p:spTree>
    <p:extLst>
      <p:ext uri="{BB962C8B-B14F-4D97-AF65-F5344CB8AC3E}">
        <p14:creationId xmlns:p14="http://schemas.microsoft.com/office/powerpoint/2010/main" val="3280487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44D747-BB4A-2DD8-12E4-C2E5667D8F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C349086-A445-9DC3-CDE0-588EC86C65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72B550-A347-B8EE-59F3-63A58497DF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ACFFC7D-6D59-C145-8127-5DB5A3629423}" type="datetimeFigureOut">
              <a:rPr lang="en-US" smtClean="0"/>
              <a:t>8/12/25</a:t>
            </a:fld>
            <a:endParaRPr lang="en-US"/>
          </a:p>
        </p:txBody>
      </p:sp>
      <p:sp>
        <p:nvSpPr>
          <p:cNvPr id="5" name="Footer Placeholder 4">
            <a:extLst>
              <a:ext uri="{FF2B5EF4-FFF2-40B4-BE49-F238E27FC236}">
                <a16:creationId xmlns:a16="http://schemas.microsoft.com/office/drawing/2014/main" id="{F5806036-2141-817F-0D02-C9DD4A41B2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162A398-E8A9-028D-20B7-C1F5495419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453AD6-3EE0-794F-8B7E-63DE0952BE9C}" type="slidenum">
              <a:rPr lang="en-US" smtClean="0"/>
              <a:t>‹#›</a:t>
            </a:fld>
            <a:endParaRPr lang="en-US"/>
          </a:p>
        </p:txBody>
      </p:sp>
    </p:spTree>
    <p:extLst>
      <p:ext uri="{BB962C8B-B14F-4D97-AF65-F5344CB8AC3E}">
        <p14:creationId xmlns:p14="http://schemas.microsoft.com/office/powerpoint/2010/main" val="38051702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67943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13610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41550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27864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44954-703C-A527-3954-83C1A914B7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8EE178-34A0-D1B3-2CAE-159C2A21634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A0F7E740-F970-7ED5-FB17-CB101A34517F}"/>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33C5D553-E238-4897-9701-51D2C072DA4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68212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97728-DA9D-5576-6E80-C364228779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D871CF-E0F6-B5B8-B1A2-3FDD44C72C8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789B57B-8CBF-7A58-6E3E-E0AAD9DEED0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42A02B1D-EB25-E3C5-A5CA-21124333BDC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95933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00348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734297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2883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16418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71625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64616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72A25-116F-A0AF-6837-04032E1ABD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9C2F45-B6D1-FAEF-0E1C-294C28B484B9}"/>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41584DC8-6AB2-E365-46FD-5B87CED86B8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216B3F89-8F6E-BDB3-B6BD-C7BCDCF043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6180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731C3-ECBF-DCD8-E94F-F3216CA9A2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9D9979-17F1-8EB9-92AE-8346599242A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65A89FD-5DEE-3822-CCCA-45F2E49BD1B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0556F6B4-8D46-C117-0DCD-FCCF9B7CF89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58995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77948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63603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52931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082971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24" name="Audio 23">
            <a:extLst>
              <a:ext uri="{FF2B5EF4-FFF2-40B4-BE49-F238E27FC236}">
                <a16:creationId xmlns:a16="http://schemas.microsoft.com/office/drawing/2014/main" id="{95C169B6-DC6B-7C0E-1762-09D7FF346C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995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6" name="Audio 25">
            <a:extLst>
              <a:ext uri="{FF2B5EF4-FFF2-40B4-BE49-F238E27FC236}">
                <a16:creationId xmlns:a16="http://schemas.microsoft.com/office/drawing/2014/main" id="{0A7B5706-1FCA-1759-2795-6139CFE808F2}"/>
              </a:ext>
            </a:extLst>
          </p:cNvPr>
          <p:cNvPicPr>
            <a:picLocks noChangeAspect="1"/>
          </p:cNvPicPr>
          <p:nvPr>
            <a:audioFile r:link="rId1"/>
            <p:extLst>
              <p:ext uri="{DAA4B4D4-6D71-4841-9C94-3DE7FCFB9230}">
                <p14:media xmlns:p14="http://schemas.microsoft.com/office/powerpoint/2010/main" r:embed="rId2">
                  <p14:trim st="87.365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2993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23" name="Audio 22">
            <a:extLst>
              <a:ext uri="{FF2B5EF4-FFF2-40B4-BE49-F238E27FC236}">
                <a16:creationId xmlns:a16="http://schemas.microsoft.com/office/drawing/2014/main" id="{E040B966-4A62-4957-FD43-D6EEBD018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893AA799-6B14-B9CD-A99E-2AD03518EE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81</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47EF35B0-CD94-C77C-1704-24A16A289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22" name="Audio 21">
            <a:extLst>
              <a:ext uri="{FF2B5EF4-FFF2-40B4-BE49-F238E27FC236}">
                <a16:creationId xmlns:a16="http://schemas.microsoft.com/office/drawing/2014/main" id="{896207B3-66D7-39A7-5EB9-EEF439D9DA23}"/>
              </a:ext>
            </a:extLst>
          </p:cNvPr>
          <p:cNvPicPr>
            <a:picLocks noChangeAspect="1"/>
          </p:cNvPicPr>
          <p:nvPr>
            <a:audioFile r:link="rId1"/>
            <p:extLst>
              <p:ext uri="{DAA4B4D4-6D71-4841-9C94-3DE7FCFB9230}">
                <p14:media xmlns:p14="http://schemas.microsoft.com/office/powerpoint/2010/main" r:embed="rId2">
                  <p14:trim end="266.723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27" name="Audio 26">
            <a:extLst>
              <a:ext uri="{FF2B5EF4-FFF2-40B4-BE49-F238E27FC236}">
                <a16:creationId xmlns:a16="http://schemas.microsoft.com/office/drawing/2014/main" id="{1F8BCE61-D8BE-FB7C-9EBE-E65C0D975A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24" name="Audio 23">
            <a:extLst>
              <a:ext uri="{FF2B5EF4-FFF2-40B4-BE49-F238E27FC236}">
                <a16:creationId xmlns:a16="http://schemas.microsoft.com/office/drawing/2014/main" id="{653D4CA0-24AE-DC2A-84A6-BE70E901E414}"/>
              </a:ext>
            </a:extLst>
          </p:cNvPr>
          <p:cNvPicPr>
            <a:picLocks noChangeAspect="1"/>
          </p:cNvPicPr>
          <p:nvPr>
            <a:audioFile r:link="rId1"/>
            <p:extLst>
              <p:ext uri="{DAA4B4D4-6D71-4841-9C94-3DE7FCFB9230}">
                <p14:media xmlns:p14="http://schemas.microsoft.com/office/powerpoint/2010/main" r:embed="rId2">
                  <p14:trim end="145.199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38</vt:lpstr>
      <vt:lpstr>PowerPoint Presentation</vt:lpstr>
      <vt:lpstr>21 ÷ 3 7 </vt:lpstr>
      <vt:lpstr>21 ÷ 3  </vt:lpstr>
      <vt:lpstr>81 ÷ 9 9 </vt:lpstr>
      <vt:lpstr>81 ÷ 9  </vt:lpstr>
      <vt:lpstr>40 ÷ 8 5 </vt:lpstr>
      <vt:lpstr>40 ÷ 8  </vt:lpstr>
      <vt:lpstr>6 ÷ 2 3 </vt:lpstr>
      <vt:lpstr>6 ÷ 2  </vt:lpstr>
      <vt:lpstr>81 ÷ 9  </vt:lpstr>
      <vt:lpstr>6 ÷ 2  </vt:lpstr>
      <vt:lpstr>40 ÷ 8  </vt:lpstr>
      <vt:lpstr>21 ÷ 3  </vt:lpstr>
      <vt:lpstr>40 ÷ 8  </vt:lpstr>
      <vt:lpstr>21 ÷ 3  </vt:lpstr>
      <vt:lpstr>6 ÷ 2  </vt:lpstr>
      <vt:lpstr>81 ÷ 9  </vt:lpstr>
      <vt:lpstr>6 ÷ 2  </vt:lpstr>
      <vt:lpstr>40 ÷ 8  </vt:lpstr>
      <vt:lpstr>81 ÷ 9  </vt:lpstr>
      <vt:lpstr>21 ÷ 3  </vt:lpstr>
      <vt:lpstr>81 ÷ 9  </vt:lpstr>
      <vt:lpstr>21 ÷ 3  </vt:lpstr>
      <vt:lpstr>40 ÷ 8  </vt:lpstr>
      <vt:lpstr>6 ÷ 2  </vt:lpstr>
      <vt:lpstr>21 ÷ 3  </vt:lpstr>
      <vt:lpstr>81 ÷ 9  </vt:lpstr>
      <vt:lpstr>6 ÷ 2  </vt:lpstr>
      <vt:lpstr>40 ÷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2025-08-12T18:01:11Z</dcterms:created>
  <dcterms:modified xsi:type="dcterms:W3CDTF">2025-08-12T18:03:11Z</dcterms:modified>
</cp:coreProperties>
</file>