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856"/>
    <p:restoredTop sz="91429"/>
  </p:normalViewPr>
  <p:slideViewPr>
    <p:cSldViewPr snapToGrid="0">
      <p:cViewPr varScale="1">
        <p:scale>
          <a:sx n="41" d="100"/>
          <a:sy n="41" d="100"/>
        </p:scale>
        <p:origin x="69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B0676-4A58-B81B-0270-0C2C9FF762A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C88B1D4-6CEC-2A1F-F2EF-1A489AEF32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148B88-6460-BA9A-E43D-581A0D8ABAF5}"/>
              </a:ext>
            </a:extLst>
          </p:cNvPr>
          <p:cNvSpPr>
            <a:spLocks noGrp="1"/>
          </p:cNvSpPr>
          <p:nvPr>
            <p:ph type="dt" sz="half" idx="10"/>
          </p:nvPr>
        </p:nvSpPr>
        <p:spPr/>
        <p:txBody>
          <a:bodyPr/>
          <a:lstStyle/>
          <a:p>
            <a:fld id="{861E697F-467A-A84B-934E-537930F14A01}" type="datetimeFigureOut">
              <a:rPr lang="en-US" smtClean="0"/>
              <a:t>8/12/25</a:t>
            </a:fld>
            <a:endParaRPr lang="en-US"/>
          </a:p>
        </p:txBody>
      </p:sp>
      <p:sp>
        <p:nvSpPr>
          <p:cNvPr id="5" name="Footer Placeholder 4">
            <a:extLst>
              <a:ext uri="{FF2B5EF4-FFF2-40B4-BE49-F238E27FC236}">
                <a16:creationId xmlns:a16="http://schemas.microsoft.com/office/drawing/2014/main" id="{D6B01BEC-45F3-6B61-C423-238CFC433D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DAC40E-1EE7-626F-8010-7E161A8B083D}"/>
              </a:ext>
            </a:extLst>
          </p:cNvPr>
          <p:cNvSpPr>
            <a:spLocks noGrp="1"/>
          </p:cNvSpPr>
          <p:nvPr>
            <p:ph type="sldNum" sz="quarter" idx="12"/>
          </p:nvPr>
        </p:nvSpPr>
        <p:spPr/>
        <p:txBody>
          <a:bodyPr/>
          <a:lstStyle/>
          <a:p>
            <a:fld id="{597DFED5-D7F6-8B4B-A087-FAE2126DAEF9}" type="slidenum">
              <a:rPr lang="en-US" smtClean="0"/>
              <a:t>‹#›</a:t>
            </a:fld>
            <a:endParaRPr lang="en-US"/>
          </a:p>
        </p:txBody>
      </p:sp>
    </p:spTree>
    <p:extLst>
      <p:ext uri="{BB962C8B-B14F-4D97-AF65-F5344CB8AC3E}">
        <p14:creationId xmlns:p14="http://schemas.microsoft.com/office/powerpoint/2010/main" val="3950217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6796B-1D4A-51E5-E111-4587AA7A0EB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9A737E8-452D-22F9-79F2-F56EBBFA954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B09A33-0C37-5871-D1C7-2F826226B88B}"/>
              </a:ext>
            </a:extLst>
          </p:cNvPr>
          <p:cNvSpPr>
            <a:spLocks noGrp="1"/>
          </p:cNvSpPr>
          <p:nvPr>
            <p:ph type="dt" sz="half" idx="10"/>
          </p:nvPr>
        </p:nvSpPr>
        <p:spPr/>
        <p:txBody>
          <a:bodyPr/>
          <a:lstStyle/>
          <a:p>
            <a:fld id="{861E697F-467A-A84B-934E-537930F14A01}" type="datetimeFigureOut">
              <a:rPr lang="en-US" smtClean="0"/>
              <a:t>8/12/25</a:t>
            </a:fld>
            <a:endParaRPr lang="en-US"/>
          </a:p>
        </p:txBody>
      </p:sp>
      <p:sp>
        <p:nvSpPr>
          <p:cNvPr id="5" name="Footer Placeholder 4">
            <a:extLst>
              <a:ext uri="{FF2B5EF4-FFF2-40B4-BE49-F238E27FC236}">
                <a16:creationId xmlns:a16="http://schemas.microsoft.com/office/drawing/2014/main" id="{C08DBD90-91C5-3094-C021-531977723F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71F310-3231-9EC7-33AC-901717DEFD4F}"/>
              </a:ext>
            </a:extLst>
          </p:cNvPr>
          <p:cNvSpPr>
            <a:spLocks noGrp="1"/>
          </p:cNvSpPr>
          <p:nvPr>
            <p:ph type="sldNum" sz="quarter" idx="12"/>
          </p:nvPr>
        </p:nvSpPr>
        <p:spPr/>
        <p:txBody>
          <a:bodyPr/>
          <a:lstStyle/>
          <a:p>
            <a:fld id="{597DFED5-D7F6-8B4B-A087-FAE2126DAEF9}" type="slidenum">
              <a:rPr lang="en-US" smtClean="0"/>
              <a:t>‹#›</a:t>
            </a:fld>
            <a:endParaRPr lang="en-US"/>
          </a:p>
        </p:txBody>
      </p:sp>
    </p:spTree>
    <p:extLst>
      <p:ext uri="{BB962C8B-B14F-4D97-AF65-F5344CB8AC3E}">
        <p14:creationId xmlns:p14="http://schemas.microsoft.com/office/powerpoint/2010/main" val="1841022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F86DE0E-D003-10A0-1F34-20FADA08107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548508B-3CBD-DB91-A7AA-7F65F457BC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26D101-B409-3FB8-6C8E-E68901E578BD}"/>
              </a:ext>
            </a:extLst>
          </p:cNvPr>
          <p:cNvSpPr>
            <a:spLocks noGrp="1"/>
          </p:cNvSpPr>
          <p:nvPr>
            <p:ph type="dt" sz="half" idx="10"/>
          </p:nvPr>
        </p:nvSpPr>
        <p:spPr/>
        <p:txBody>
          <a:bodyPr/>
          <a:lstStyle/>
          <a:p>
            <a:fld id="{861E697F-467A-A84B-934E-537930F14A01}" type="datetimeFigureOut">
              <a:rPr lang="en-US" smtClean="0"/>
              <a:t>8/12/25</a:t>
            </a:fld>
            <a:endParaRPr lang="en-US"/>
          </a:p>
        </p:txBody>
      </p:sp>
      <p:sp>
        <p:nvSpPr>
          <p:cNvPr id="5" name="Footer Placeholder 4">
            <a:extLst>
              <a:ext uri="{FF2B5EF4-FFF2-40B4-BE49-F238E27FC236}">
                <a16:creationId xmlns:a16="http://schemas.microsoft.com/office/drawing/2014/main" id="{54AC1725-3BAD-DE8A-E794-55B5CDC18C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B6F9C5-5DF6-EE60-528A-60215CD0A196}"/>
              </a:ext>
            </a:extLst>
          </p:cNvPr>
          <p:cNvSpPr>
            <a:spLocks noGrp="1"/>
          </p:cNvSpPr>
          <p:nvPr>
            <p:ph type="sldNum" sz="quarter" idx="12"/>
          </p:nvPr>
        </p:nvSpPr>
        <p:spPr/>
        <p:txBody>
          <a:bodyPr/>
          <a:lstStyle/>
          <a:p>
            <a:fld id="{597DFED5-D7F6-8B4B-A087-FAE2126DAEF9}" type="slidenum">
              <a:rPr lang="en-US" smtClean="0"/>
              <a:t>‹#›</a:t>
            </a:fld>
            <a:endParaRPr lang="en-US"/>
          </a:p>
        </p:txBody>
      </p:sp>
    </p:spTree>
    <p:extLst>
      <p:ext uri="{BB962C8B-B14F-4D97-AF65-F5344CB8AC3E}">
        <p14:creationId xmlns:p14="http://schemas.microsoft.com/office/powerpoint/2010/main" val="1189740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4B394-5C43-82AE-8976-EA07D61922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1F8A25-693E-0152-8FFB-40232DDF30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F5E10A-C96C-25E2-84B8-431E6F42A497}"/>
              </a:ext>
            </a:extLst>
          </p:cNvPr>
          <p:cNvSpPr>
            <a:spLocks noGrp="1"/>
          </p:cNvSpPr>
          <p:nvPr>
            <p:ph type="dt" sz="half" idx="10"/>
          </p:nvPr>
        </p:nvSpPr>
        <p:spPr/>
        <p:txBody>
          <a:bodyPr/>
          <a:lstStyle/>
          <a:p>
            <a:fld id="{861E697F-467A-A84B-934E-537930F14A01}" type="datetimeFigureOut">
              <a:rPr lang="en-US" smtClean="0"/>
              <a:t>8/12/25</a:t>
            </a:fld>
            <a:endParaRPr lang="en-US"/>
          </a:p>
        </p:txBody>
      </p:sp>
      <p:sp>
        <p:nvSpPr>
          <p:cNvPr id="5" name="Footer Placeholder 4">
            <a:extLst>
              <a:ext uri="{FF2B5EF4-FFF2-40B4-BE49-F238E27FC236}">
                <a16:creationId xmlns:a16="http://schemas.microsoft.com/office/drawing/2014/main" id="{7CBC7747-FA0C-806A-6D4E-A2DB830361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B5AC54-16FD-090B-9F2D-20195DA5FA2B}"/>
              </a:ext>
            </a:extLst>
          </p:cNvPr>
          <p:cNvSpPr>
            <a:spLocks noGrp="1"/>
          </p:cNvSpPr>
          <p:nvPr>
            <p:ph type="sldNum" sz="quarter" idx="12"/>
          </p:nvPr>
        </p:nvSpPr>
        <p:spPr/>
        <p:txBody>
          <a:bodyPr/>
          <a:lstStyle/>
          <a:p>
            <a:fld id="{597DFED5-D7F6-8B4B-A087-FAE2126DAEF9}" type="slidenum">
              <a:rPr lang="en-US" smtClean="0"/>
              <a:t>‹#›</a:t>
            </a:fld>
            <a:endParaRPr lang="en-US"/>
          </a:p>
        </p:txBody>
      </p:sp>
    </p:spTree>
    <p:extLst>
      <p:ext uri="{BB962C8B-B14F-4D97-AF65-F5344CB8AC3E}">
        <p14:creationId xmlns:p14="http://schemas.microsoft.com/office/powerpoint/2010/main" val="2082182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4C533-6111-014B-4A11-452865FE660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7F85C5B-BDFA-45F6-2354-E864A614E51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7B90D40-1220-9522-368C-3CA37F8DC91D}"/>
              </a:ext>
            </a:extLst>
          </p:cNvPr>
          <p:cNvSpPr>
            <a:spLocks noGrp="1"/>
          </p:cNvSpPr>
          <p:nvPr>
            <p:ph type="dt" sz="half" idx="10"/>
          </p:nvPr>
        </p:nvSpPr>
        <p:spPr/>
        <p:txBody>
          <a:bodyPr/>
          <a:lstStyle/>
          <a:p>
            <a:fld id="{861E697F-467A-A84B-934E-537930F14A01}" type="datetimeFigureOut">
              <a:rPr lang="en-US" smtClean="0"/>
              <a:t>8/12/25</a:t>
            </a:fld>
            <a:endParaRPr lang="en-US"/>
          </a:p>
        </p:txBody>
      </p:sp>
      <p:sp>
        <p:nvSpPr>
          <p:cNvPr id="5" name="Footer Placeholder 4">
            <a:extLst>
              <a:ext uri="{FF2B5EF4-FFF2-40B4-BE49-F238E27FC236}">
                <a16:creationId xmlns:a16="http://schemas.microsoft.com/office/drawing/2014/main" id="{2D8BA88A-C2C8-1493-4CF8-0CE0B12633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A41531-3C64-0361-FD67-5A0ED766575F}"/>
              </a:ext>
            </a:extLst>
          </p:cNvPr>
          <p:cNvSpPr>
            <a:spLocks noGrp="1"/>
          </p:cNvSpPr>
          <p:nvPr>
            <p:ph type="sldNum" sz="quarter" idx="12"/>
          </p:nvPr>
        </p:nvSpPr>
        <p:spPr/>
        <p:txBody>
          <a:bodyPr/>
          <a:lstStyle/>
          <a:p>
            <a:fld id="{597DFED5-D7F6-8B4B-A087-FAE2126DAEF9}" type="slidenum">
              <a:rPr lang="en-US" smtClean="0"/>
              <a:t>‹#›</a:t>
            </a:fld>
            <a:endParaRPr lang="en-US"/>
          </a:p>
        </p:txBody>
      </p:sp>
    </p:spTree>
    <p:extLst>
      <p:ext uri="{BB962C8B-B14F-4D97-AF65-F5344CB8AC3E}">
        <p14:creationId xmlns:p14="http://schemas.microsoft.com/office/powerpoint/2010/main" val="1495355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A6482-54DB-10E7-0815-6D01A572E5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6B44086-BE19-30B1-D1BF-7DDE00E2D50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AAD403-CC14-7CDF-FBFC-80A1004C74B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52C90B1-F382-4230-E8A4-9BFF4B818AFA}"/>
              </a:ext>
            </a:extLst>
          </p:cNvPr>
          <p:cNvSpPr>
            <a:spLocks noGrp="1"/>
          </p:cNvSpPr>
          <p:nvPr>
            <p:ph type="dt" sz="half" idx="10"/>
          </p:nvPr>
        </p:nvSpPr>
        <p:spPr/>
        <p:txBody>
          <a:bodyPr/>
          <a:lstStyle/>
          <a:p>
            <a:fld id="{861E697F-467A-A84B-934E-537930F14A01}" type="datetimeFigureOut">
              <a:rPr lang="en-US" smtClean="0"/>
              <a:t>8/12/25</a:t>
            </a:fld>
            <a:endParaRPr lang="en-US"/>
          </a:p>
        </p:txBody>
      </p:sp>
      <p:sp>
        <p:nvSpPr>
          <p:cNvPr id="6" name="Footer Placeholder 5">
            <a:extLst>
              <a:ext uri="{FF2B5EF4-FFF2-40B4-BE49-F238E27FC236}">
                <a16:creationId xmlns:a16="http://schemas.microsoft.com/office/drawing/2014/main" id="{73EBF94E-90CD-E200-A095-BC82025F21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2D3809-CD17-DA2F-6DF2-231BF5A80764}"/>
              </a:ext>
            </a:extLst>
          </p:cNvPr>
          <p:cNvSpPr>
            <a:spLocks noGrp="1"/>
          </p:cNvSpPr>
          <p:nvPr>
            <p:ph type="sldNum" sz="quarter" idx="12"/>
          </p:nvPr>
        </p:nvSpPr>
        <p:spPr/>
        <p:txBody>
          <a:bodyPr/>
          <a:lstStyle/>
          <a:p>
            <a:fld id="{597DFED5-D7F6-8B4B-A087-FAE2126DAEF9}" type="slidenum">
              <a:rPr lang="en-US" smtClean="0"/>
              <a:t>‹#›</a:t>
            </a:fld>
            <a:endParaRPr lang="en-US"/>
          </a:p>
        </p:txBody>
      </p:sp>
    </p:spTree>
    <p:extLst>
      <p:ext uri="{BB962C8B-B14F-4D97-AF65-F5344CB8AC3E}">
        <p14:creationId xmlns:p14="http://schemas.microsoft.com/office/powerpoint/2010/main" val="2736352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E391B-2C93-A490-9A64-5A694A738EC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3C796A-F050-4163-C07C-B414B94506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F79B7A-0921-3675-6CD1-B8F26272BCE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DA89F6-6EB2-6C6E-0E35-1571B72870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2DFDEA-620F-1F78-9269-0C81207A8E1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237BEB-E6A2-199A-BAAD-C0CEA7633BE6}"/>
              </a:ext>
            </a:extLst>
          </p:cNvPr>
          <p:cNvSpPr>
            <a:spLocks noGrp="1"/>
          </p:cNvSpPr>
          <p:nvPr>
            <p:ph type="dt" sz="half" idx="10"/>
          </p:nvPr>
        </p:nvSpPr>
        <p:spPr/>
        <p:txBody>
          <a:bodyPr/>
          <a:lstStyle/>
          <a:p>
            <a:fld id="{861E697F-467A-A84B-934E-537930F14A01}" type="datetimeFigureOut">
              <a:rPr lang="en-US" smtClean="0"/>
              <a:t>8/12/25</a:t>
            </a:fld>
            <a:endParaRPr lang="en-US"/>
          </a:p>
        </p:txBody>
      </p:sp>
      <p:sp>
        <p:nvSpPr>
          <p:cNvPr id="8" name="Footer Placeholder 7">
            <a:extLst>
              <a:ext uri="{FF2B5EF4-FFF2-40B4-BE49-F238E27FC236}">
                <a16:creationId xmlns:a16="http://schemas.microsoft.com/office/drawing/2014/main" id="{AA65966C-0AB9-4586-793A-4A2D047BD57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CCA000-7CF3-6C13-3259-291018055D13}"/>
              </a:ext>
            </a:extLst>
          </p:cNvPr>
          <p:cNvSpPr>
            <a:spLocks noGrp="1"/>
          </p:cNvSpPr>
          <p:nvPr>
            <p:ph type="sldNum" sz="quarter" idx="12"/>
          </p:nvPr>
        </p:nvSpPr>
        <p:spPr/>
        <p:txBody>
          <a:bodyPr/>
          <a:lstStyle/>
          <a:p>
            <a:fld id="{597DFED5-D7F6-8B4B-A087-FAE2126DAEF9}" type="slidenum">
              <a:rPr lang="en-US" smtClean="0"/>
              <a:t>‹#›</a:t>
            </a:fld>
            <a:endParaRPr lang="en-US"/>
          </a:p>
        </p:txBody>
      </p:sp>
    </p:spTree>
    <p:extLst>
      <p:ext uri="{BB962C8B-B14F-4D97-AF65-F5344CB8AC3E}">
        <p14:creationId xmlns:p14="http://schemas.microsoft.com/office/powerpoint/2010/main" val="2087733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5AA88-68E3-4E6F-A005-5CE0B15000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53FEA64-23F8-4DD2-A68F-0CBC79E5D5D5}"/>
              </a:ext>
            </a:extLst>
          </p:cNvPr>
          <p:cNvSpPr>
            <a:spLocks noGrp="1"/>
          </p:cNvSpPr>
          <p:nvPr>
            <p:ph type="dt" sz="half" idx="10"/>
          </p:nvPr>
        </p:nvSpPr>
        <p:spPr/>
        <p:txBody>
          <a:bodyPr/>
          <a:lstStyle/>
          <a:p>
            <a:fld id="{861E697F-467A-A84B-934E-537930F14A01}" type="datetimeFigureOut">
              <a:rPr lang="en-US" smtClean="0"/>
              <a:t>8/12/25</a:t>
            </a:fld>
            <a:endParaRPr lang="en-US"/>
          </a:p>
        </p:txBody>
      </p:sp>
      <p:sp>
        <p:nvSpPr>
          <p:cNvPr id="4" name="Footer Placeholder 3">
            <a:extLst>
              <a:ext uri="{FF2B5EF4-FFF2-40B4-BE49-F238E27FC236}">
                <a16:creationId xmlns:a16="http://schemas.microsoft.com/office/drawing/2014/main" id="{C9896C24-2BF6-3B7C-5C3C-2C2FF068224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3875685-029F-5F93-B617-E0EC84388769}"/>
              </a:ext>
            </a:extLst>
          </p:cNvPr>
          <p:cNvSpPr>
            <a:spLocks noGrp="1"/>
          </p:cNvSpPr>
          <p:nvPr>
            <p:ph type="sldNum" sz="quarter" idx="12"/>
          </p:nvPr>
        </p:nvSpPr>
        <p:spPr/>
        <p:txBody>
          <a:bodyPr/>
          <a:lstStyle/>
          <a:p>
            <a:fld id="{597DFED5-D7F6-8B4B-A087-FAE2126DAEF9}" type="slidenum">
              <a:rPr lang="en-US" smtClean="0"/>
              <a:t>‹#›</a:t>
            </a:fld>
            <a:endParaRPr lang="en-US"/>
          </a:p>
        </p:txBody>
      </p:sp>
    </p:spTree>
    <p:extLst>
      <p:ext uri="{BB962C8B-B14F-4D97-AF65-F5344CB8AC3E}">
        <p14:creationId xmlns:p14="http://schemas.microsoft.com/office/powerpoint/2010/main" val="3091938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F118E2-38C9-7CE8-A551-68DF87B7F9B4}"/>
              </a:ext>
            </a:extLst>
          </p:cNvPr>
          <p:cNvSpPr>
            <a:spLocks noGrp="1"/>
          </p:cNvSpPr>
          <p:nvPr>
            <p:ph type="dt" sz="half" idx="10"/>
          </p:nvPr>
        </p:nvSpPr>
        <p:spPr/>
        <p:txBody>
          <a:bodyPr/>
          <a:lstStyle/>
          <a:p>
            <a:fld id="{861E697F-467A-A84B-934E-537930F14A01}" type="datetimeFigureOut">
              <a:rPr lang="en-US" smtClean="0"/>
              <a:t>8/12/25</a:t>
            </a:fld>
            <a:endParaRPr lang="en-US"/>
          </a:p>
        </p:txBody>
      </p:sp>
      <p:sp>
        <p:nvSpPr>
          <p:cNvPr id="3" name="Footer Placeholder 2">
            <a:extLst>
              <a:ext uri="{FF2B5EF4-FFF2-40B4-BE49-F238E27FC236}">
                <a16:creationId xmlns:a16="http://schemas.microsoft.com/office/drawing/2014/main" id="{CFE6F6FF-BA52-F9C0-7DC2-8A43C6C6BE2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9D9369-33B6-AFE3-625E-068EE542C263}"/>
              </a:ext>
            </a:extLst>
          </p:cNvPr>
          <p:cNvSpPr>
            <a:spLocks noGrp="1"/>
          </p:cNvSpPr>
          <p:nvPr>
            <p:ph type="sldNum" sz="quarter" idx="12"/>
          </p:nvPr>
        </p:nvSpPr>
        <p:spPr/>
        <p:txBody>
          <a:bodyPr/>
          <a:lstStyle/>
          <a:p>
            <a:fld id="{597DFED5-D7F6-8B4B-A087-FAE2126DAEF9}" type="slidenum">
              <a:rPr lang="en-US" smtClean="0"/>
              <a:t>‹#›</a:t>
            </a:fld>
            <a:endParaRPr lang="en-US"/>
          </a:p>
        </p:txBody>
      </p:sp>
    </p:spTree>
    <p:extLst>
      <p:ext uri="{BB962C8B-B14F-4D97-AF65-F5344CB8AC3E}">
        <p14:creationId xmlns:p14="http://schemas.microsoft.com/office/powerpoint/2010/main" val="541578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337C0-B910-75A7-0A25-33CE0BD85E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732F0F-1C1A-BB35-1034-D5639AC77A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E8873C3-9434-1E33-F378-57A026F566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464BF3-ED45-90D1-36A7-D8E074BD6C69}"/>
              </a:ext>
            </a:extLst>
          </p:cNvPr>
          <p:cNvSpPr>
            <a:spLocks noGrp="1"/>
          </p:cNvSpPr>
          <p:nvPr>
            <p:ph type="dt" sz="half" idx="10"/>
          </p:nvPr>
        </p:nvSpPr>
        <p:spPr/>
        <p:txBody>
          <a:bodyPr/>
          <a:lstStyle/>
          <a:p>
            <a:fld id="{861E697F-467A-A84B-934E-537930F14A01}" type="datetimeFigureOut">
              <a:rPr lang="en-US" smtClean="0"/>
              <a:t>8/12/25</a:t>
            </a:fld>
            <a:endParaRPr lang="en-US"/>
          </a:p>
        </p:txBody>
      </p:sp>
      <p:sp>
        <p:nvSpPr>
          <p:cNvPr id="6" name="Footer Placeholder 5">
            <a:extLst>
              <a:ext uri="{FF2B5EF4-FFF2-40B4-BE49-F238E27FC236}">
                <a16:creationId xmlns:a16="http://schemas.microsoft.com/office/drawing/2014/main" id="{C41893E8-0429-AC17-B326-CCD409700B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944E478-DC20-0F60-ED1B-8E8106BB9403}"/>
              </a:ext>
            </a:extLst>
          </p:cNvPr>
          <p:cNvSpPr>
            <a:spLocks noGrp="1"/>
          </p:cNvSpPr>
          <p:nvPr>
            <p:ph type="sldNum" sz="quarter" idx="12"/>
          </p:nvPr>
        </p:nvSpPr>
        <p:spPr/>
        <p:txBody>
          <a:bodyPr/>
          <a:lstStyle/>
          <a:p>
            <a:fld id="{597DFED5-D7F6-8B4B-A087-FAE2126DAEF9}" type="slidenum">
              <a:rPr lang="en-US" smtClean="0"/>
              <a:t>‹#›</a:t>
            </a:fld>
            <a:endParaRPr lang="en-US"/>
          </a:p>
        </p:txBody>
      </p:sp>
    </p:spTree>
    <p:extLst>
      <p:ext uri="{BB962C8B-B14F-4D97-AF65-F5344CB8AC3E}">
        <p14:creationId xmlns:p14="http://schemas.microsoft.com/office/powerpoint/2010/main" val="407279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6D9D7-C302-E9E3-B589-E6C07B1491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F3BC2E-0D99-E2AA-08BE-B57C524327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6C057B7-DDEB-FEDA-07E3-9615A1DD9A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5C73A2-42CF-24A0-F46C-6BC37F5990C3}"/>
              </a:ext>
            </a:extLst>
          </p:cNvPr>
          <p:cNvSpPr>
            <a:spLocks noGrp="1"/>
          </p:cNvSpPr>
          <p:nvPr>
            <p:ph type="dt" sz="half" idx="10"/>
          </p:nvPr>
        </p:nvSpPr>
        <p:spPr/>
        <p:txBody>
          <a:bodyPr/>
          <a:lstStyle/>
          <a:p>
            <a:fld id="{861E697F-467A-A84B-934E-537930F14A01}" type="datetimeFigureOut">
              <a:rPr lang="en-US" smtClean="0"/>
              <a:t>8/12/25</a:t>
            </a:fld>
            <a:endParaRPr lang="en-US"/>
          </a:p>
        </p:txBody>
      </p:sp>
      <p:sp>
        <p:nvSpPr>
          <p:cNvPr id="6" name="Footer Placeholder 5">
            <a:extLst>
              <a:ext uri="{FF2B5EF4-FFF2-40B4-BE49-F238E27FC236}">
                <a16:creationId xmlns:a16="http://schemas.microsoft.com/office/drawing/2014/main" id="{6875F543-439F-CD5C-6098-8C414BE35E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8E2923-4DC9-E7C0-7241-A3FC8CDE4AA1}"/>
              </a:ext>
            </a:extLst>
          </p:cNvPr>
          <p:cNvSpPr>
            <a:spLocks noGrp="1"/>
          </p:cNvSpPr>
          <p:nvPr>
            <p:ph type="sldNum" sz="quarter" idx="12"/>
          </p:nvPr>
        </p:nvSpPr>
        <p:spPr/>
        <p:txBody>
          <a:bodyPr/>
          <a:lstStyle/>
          <a:p>
            <a:fld id="{597DFED5-D7F6-8B4B-A087-FAE2126DAEF9}" type="slidenum">
              <a:rPr lang="en-US" smtClean="0"/>
              <a:t>‹#›</a:t>
            </a:fld>
            <a:endParaRPr lang="en-US"/>
          </a:p>
        </p:txBody>
      </p:sp>
    </p:spTree>
    <p:extLst>
      <p:ext uri="{BB962C8B-B14F-4D97-AF65-F5344CB8AC3E}">
        <p14:creationId xmlns:p14="http://schemas.microsoft.com/office/powerpoint/2010/main" val="216071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35F785-FA28-265E-886B-D1DC13EC6E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6246B1-B8F4-1424-C96E-3077CC8440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9640C5-1805-957C-01A9-EDA8DE6894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61E697F-467A-A84B-934E-537930F14A01}" type="datetimeFigureOut">
              <a:rPr lang="en-US" smtClean="0"/>
              <a:t>8/12/25</a:t>
            </a:fld>
            <a:endParaRPr lang="en-US"/>
          </a:p>
        </p:txBody>
      </p:sp>
      <p:sp>
        <p:nvSpPr>
          <p:cNvPr id="5" name="Footer Placeholder 4">
            <a:extLst>
              <a:ext uri="{FF2B5EF4-FFF2-40B4-BE49-F238E27FC236}">
                <a16:creationId xmlns:a16="http://schemas.microsoft.com/office/drawing/2014/main" id="{FB8044DF-8030-C00A-A44C-7A6072A6EB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9EA24CD-9B54-ED73-64D2-AE462C328F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97DFED5-D7F6-8B4B-A087-FAE2126DAEF9}" type="slidenum">
              <a:rPr lang="en-US" smtClean="0"/>
              <a:t>‹#›</a:t>
            </a:fld>
            <a:endParaRPr lang="en-US"/>
          </a:p>
        </p:txBody>
      </p:sp>
    </p:spTree>
    <p:extLst>
      <p:ext uri="{BB962C8B-B14F-4D97-AF65-F5344CB8AC3E}">
        <p14:creationId xmlns:p14="http://schemas.microsoft.com/office/powerpoint/2010/main" val="3952379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24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574840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2525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178683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914556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5E8DC-EADC-E33F-1349-50EA8536F7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1E36DA-A92C-A7EA-CC6A-6C5CBBC1536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578C894-188B-6524-4917-35C0826A145D}"/>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A7FC3F64-77B6-84C2-1661-4A744C2ADDEE}"/>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32049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D8D36-3329-AD82-117A-268F4A0F63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6A541B-1536-49C4-94A5-87A1E13B281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48E1167-ECFE-482D-6E2D-5B3E628B2DE7}"/>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8ABA3A00-0C8C-6159-0D41-F5F4DB78460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651909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75196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47590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432421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66CAD-29F4-4D3E-6F0C-F5C96C9E575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6CEAD55-C3F1-FE41-9A30-45572296C939}"/>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800C4744-3AD7-650C-62A2-D9A284AC5F9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6648269"/>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27370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87107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85103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264727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562957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138093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53388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34091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16207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99372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8" name="Audio 27">
            <a:extLst>
              <a:ext uri="{FF2B5EF4-FFF2-40B4-BE49-F238E27FC236}">
                <a16:creationId xmlns:a16="http://schemas.microsoft.com/office/drawing/2014/main" id="{7D79ACD6-CE45-2C88-79B9-68E811A0DF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81796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1" name="Audio 20">
            <a:extLst>
              <a:ext uri="{FF2B5EF4-FFF2-40B4-BE49-F238E27FC236}">
                <a16:creationId xmlns:a16="http://schemas.microsoft.com/office/drawing/2014/main" id="{FF8FA7E6-974D-D35E-3B48-9943F7727CA1}"/>
              </a:ext>
            </a:extLst>
          </p:cNvPr>
          <p:cNvPicPr>
            <a:picLocks noChangeAspect="1"/>
          </p:cNvPicPr>
          <p:nvPr>
            <a:audioFile r:link="rId1"/>
            <p:extLst>
              <p:ext uri="{DAA4B4D4-6D71-4841-9C94-3DE7FCFB9230}">
                <p14:media xmlns:p14="http://schemas.microsoft.com/office/powerpoint/2010/main" r:embed="rId2">
                  <p14:trim st="121.699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2" name="Audio 11">
            <a:extLst>
              <a:ext uri="{FF2B5EF4-FFF2-40B4-BE49-F238E27FC236}">
                <a16:creationId xmlns:a16="http://schemas.microsoft.com/office/drawing/2014/main" id="{460D98F3-EB69-77FE-C1FC-E9F3CE4D1EF2}"/>
              </a:ext>
            </a:extLst>
          </p:cNvPr>
          <p:cNvPicPr>
            <a:picLocks noChangeAspect="1"/>
          </p:cNvPicPr>
          <p:nvPr>
            <a:audioFile r:link="rId1"/>
            <p:extLst>
              <p:ext uri="{DAA4B4D4-6D71-4841-9C94-3DE7FCFB9230}">
                <p14:media xmlns:p14="http://schemas.microsoft.com/office/powerpoint/2010/main" r:embed="rId2">
                  <p14:trim st="125.30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D4F4999E-9CF7-C578-0AED-7BA8B29FD65C}"/>
              </a:ext>
            </a:extLst>
          </p:cNvPr>
          <p:cNvPicPr>
            <a:picLocks noChangeAspect="1"/>
          </p:cNvPicPr>
          <p:nvPr>
            <a:audioFile r:link="rId1"/>
            <p:extLst>
              <p:ext uri="{DAA4B4D4-6D71-4841-9C94-3DE7FCFB9230}">
                <p14:media xmlns:p14="http://schemas.microsoft.com/office/powerpoint/2010/main" r:embed="rId2">
                  <p14:trim st="241.6686" end="203.807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24</vt:lpstr>
      <vt:lpstr>PowerPoint Presentation</vt:lpstr>
      <vt:lpstr>32 ÷ 8 4 </vt:lpstr>
      <vt:lpstr>32 ÷ 8  </vt:lpstr>
      <vt:lpstr>27 ÷ 9 3 </vt:lpstr>
      <vt:lpstr>27 ÷ 9  </vt:lpstr>
      <vt:lpstr>4 ÷ 2 2 </vt:lpstr>
      <vt:lpstr>4 ÷ 2  </vt:lpstr>
      <vt:lpstr>18 ÷ 3 6 </vt:lpstr>
      <vt:lpstr>18 ÷ 3  </vt:lpstr>
      <vt:lpstr>27 ÷ 9  </vt:lpstr>
      <vt:lpstr>18 ÷ 3  </vt:lpstr>
      <vt:lpstr>4 ÷ 2  </vt:lpstr>
      <vt:lpstr>32 ÷ 8  </vt:lpstr>
      <vt:lpstr>4 ÷ 2  </vt:lpstr>
      <vt:lpstr>32 ÷ 8  </vt:lpstr>
      <vt:lpstr>18 ÷ 3  </vt:lpstr>
      <vt:lpstr>27 ÷ 9  </vt:lpstr>
      <vt:lpstr>18 ÷ 3  </vt:lpstr>
      <vt:lpstr>4 ÷ 2  </vt:lpstr>
      <vt:lpstr>27 ÷ 9  </vt:lpstr>
      <vt:lpstr>32 ÷ 8  </vt:lpstr>
      <vt:lpstr>27 ÷ 9  </vt:lpstr>
      <vt:lpstr>32 ÷ 8  </vt:lpstr>
      <vt:lpstr>4 ÷ 2  </vt:lpstr>
      <vt:lpstr>18 ÷ 3  </vt:lpstr>
      <vt:lpstr>32 ÷ 8  </vt:lpstr>
      <vt:lpstr>27 ÷ 9  </vt:lpstr>
      <vt:lpstr>18 ÷ 3  </vt:lpstr>
      <vt:lpstr>4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2025-08-12T17:35:09Z</dcterms:created>
  <dcterms:modified xsi:type="dcterms:W3CDTF">2025-08-12T17:37:30Z</dcterms:modified>
</cp:coreProperties>
</file>