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45E9B-917C-176F-E394-FA16B99D812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F69143-1FE2-BEF9-EDD8-2C1A0E030F3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F33A850-1302-5561-7526-A77E76B759DE}"/>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5" name="Footer Placeholder 4">
            <a:extLst>
              <a:ext uri="{FF2B5EF4-FFF2-40B4-BE49-F238E27FC236}">
                <a16:creationId xmlns:a16="http://schemas.microsoft.com/office/drawing/2014/main" id="{0AC892A1-04EF-DF41-8185-18FC92627D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34DBDD-D13B-CD91-749C-25D7F9357875}"/>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1193013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CCFE3-7E7A-D148-8461-011725D7F5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3359064-C4F8-1857-D620-F5072CDD241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1D4138-FFF4-F865-DA98-1C424D06441B}"/>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5" name="Footer Placeholder 4">
            <a:extLst>
              <a:ext uri="{FF2B5EF4-FFF2-40B4-BE49-F238E27FC236}">
                <a16:creationId xmlns:a16="http://schemas.microsoft.com/office/drawing/2014/main" id="{B851A27A-2557-10E8-D8CC-A016A193F9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C44EFB-A4EA-FC9D-CC48-03F9D60EAB4F}"/>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2132502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E1BF27-DC91-BC81-2101-31BB41E5224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B6B5F64-986E-D183-3F55-2C294A932A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E270D4-EB92-36D4-6B12-B58EB4F44ABB}"/>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5" name="Footer Placeholder 4">
            <a:extLst>
              <a:ext uri="{FF2B5EF4-FFF2-40B4-BE49-F238E27FC236}">
                <a16:creationId xmlns:a16="http://schemas.microsoft.com/office/drawing/2014/main" id="{2262FE4A-70CF-3569-79D5-07A6442D0E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B44C37-C27D-07A0-670B-CC13AB8F466E}"/>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3123274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C110B-86E0-3552-A276-B2C9859DEDC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1A5320-5B76-33A9-EE19-7777D38EED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C93D8A-3B6E-DD7B-445A-67893EC6B837}"/>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5" name="Footer Placeholder 4">
            <a:extLst>
              <a:ext uri="{FF2B5EF4-FFF2-40B4-BE49-F238E27FC236}">
                <a16:creationId xmlns:a16="http://schemas.microsoft.com/office/drawing/2014/main" id="{734D74B3-938B-835A-478A-2DAFBCF4D0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334F63-FCB9-0BB0-AE4B-0D217304D9B3}"/>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3841043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07C49-B7BD-7070-C2D2-3CEDAFEF034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299C896-AB61-8060-EA4D-B9F6720EAE8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A9C10A7-0440-431B-2E03-B60B9E6E4B52}"/>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5" name="Footer Placeholder 4">
            <a:extLst>
              <a:ext uri="{FF2B5EF4-FFF2-40B4-BE49-F238E27FC236}">
                <a16:creationId xmlns:a16="http://schemas.microsoft.com/office/drawing/2014/main" id="{C138C0A3-5FFB-6A3A-6996-317AB4D53B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CF38B1-549F-7162-AE2B-61BBBAE1B054}"/>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2900140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D44E2-C660-9B60-6FED-5D1D17FE72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F7824F-237F-7C93-03D5-F9301B1B7D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3536F1-57AD-2917-5578-7FDF29EC2C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FA89BB-5C76-CB15-6477-D1ACEDDDA9F2}"/>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6" name="Footer Placeholder 5">
            <a:extLst>
              <a:ext uri="{FF2B5EF4-FFF2-40B4-BE49-F238E27FC236}">
                <a16:creationId xmlns:a16="http://schemas.microsoft.com/office/drawing/2014/main" id="{DB430E33-7AA2-1258-4A2E-69F6C3EC9B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FFFD59-1D2D-9FD3-BD2E-7355049FDD71}"/>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486812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F9DE5-9586-C2B5-241D-88EF17DA0F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767199-49CE-51EA-EFF6-EE1E66E45A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2A7F0E9-AC01-1746-1FF3-44CE3140C0C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24DC60-37F4-782C-47DE-3DFE50C535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DFC197F-753E-A37D-93A6-63C385BE16D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97E42A-AD3D-0CA2-2340-882706F89D56}"/>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8" name="Footer Placeholder 7">
            <a:extLst>
              <a:ext uri="{FF2B5EF4-FFF2-40B4-BE49-F238E27FC236}">
                <a16:creationId xmlns:a16="http://schemas.microsoft.com/office/drawing/2014/main" id="{EDAD5D78-E270-9A66-E265-6B473AFC69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390732B-68B3-911B-126E-C9C56CF0C2CD}"/>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3992581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AA5AB-CFDC-40CF-1594-A8C222E5912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00613E8-1D5C-1600-57C2-20AB14711AAC}"/>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4" name="Footer Placeholder 3">
            <a:extLst>
              <a:ext uri="{FF2B5EF4-FFF2-40B4-BE49-F238E27FC236}">
                <a16:creationId xmlns:a16="http://schemas.microsoft.com/office/drawing/2014/main" id="{FD2A5CB5-7708-0F9D-0EEC-B0EA26ED483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6114F49-8582-C383-3AB8-073F85EDF147}"/>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2370866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0E5C99-9207-9A06-8CCA-F5FB9D7ACAC9}"/>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3" name="Footer Placeholder 2">
            <a:extLst>
              <a:ext uri="{FF2B5EF4-FFF2-40B4-BE49-F238E27FC236}">
                <a16:creationId xmlns:a16="http://schemas.microsoft.com/office/drawing/2014/main" id="{C236ADB9-FC2F-9C71-A6D4-97C5C7FCF73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D98270-11CB-2306-7BFD-E752FC20D964}"/>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2108224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18CDD-BE52-2C77-0B11-DD155BD20E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E602A8D-17FE-5D31-E209-026E2EEE7A7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19F0AA-F0C7-003B-9647-2D39AEE9C5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EB899F-E6F6-2342-6B9C-121DE340E872}"/>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6" name="Footer Placeholder 5">
            <a:extLst>
              <a:ext uri="{FF2B5EF4-FFF2-40B4-BE49-F238E27FC236}">
                <a16:creationId xmlns:a16="http://schemas.microsoft.com/office/drawing/2014/main" id="{6DDCED59-A89D-43C9-A7D0-284F3C3892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DCD100-A048-6E13-ECBC-D9CE96F28928}"/>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3488197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2BFDE-D3CD-D7FC-4081-FB93A97601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94E3F07-DE65-3A33-DB41-64124D4063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FD6CEBA-5521-F935-C7F2-C3A824CC24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38CF65-DFF5-C176-6C39-0603E5527727}"/>
              </a:ext>
            </a:extLst>
          </p:cNvPr>
          <p:cNvSpPr>
            <a:spLocks noGrp="1"/>
          </p:cNvSpPr>
          <p:nvPr>
            <p:ph type="dt" sz="half" idx="10"/>
          </p:nvPr>
        </p:nvSpPr>
        <p:spPr/>
        <p:txBody>
          <a:bodyPr/>
          <a:lstStyle/>
          <a:p>
            <a:fld id="{22E0C9C2-BAB1-F14B-985F-CD7AC1B4EDCC}" type="datetimeFigureOut">
              <a:rPr lang="en-US" smtClean="0"/>
              <a:t>8/12/25</a:t>
            </a:fld>
            <a:endParaRPr lang="en-US"/>
          </a:p>
        </p:txBody>
      </p:sp>
      <p:sp>
        <p:nvSpPr>
          <p:cNvPr id="6" name="Footer Placeholder 5">
            <a:extLst>
              <a:ext uri="{FF2B5EF4-FFF2-40B4-BE49-F238E27FC236}">
                <a16:creationId xmlns:a16="http://schemas.microsoft.com/office/drawing/2014/main" id="{63E677B2-540D-115F-A34D-9DB226F6C9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AC2982-C7BA-5730-A5B3-C3B912495ADB}"/>
              </a:ext>
            </a:extLst>
          </p:cNvPr>
          <p:cNvSpPr>
            <a:spLocks noGrp="1"/>
          </p:cNvSpPr>
          <p:nvPr>
            <p:ph type="sldNum" sz="quarter" idx="12"/>
          </p:nvPr>
        </p:nvSpPr>
        <p:spPr/>
        <p:txBody>
          <a:bodyPr/>
          <a:lstStyle/>
          <a:p>
            <a:fld id="{D023F2E5-F55B-224E-82AF-84F2D302B267}" type="slidenum">
              <a:rPr lang="en-US" smtClean="0"/>
              <a:t>‹#›</a:t>
            </a:fld>
            <a:endParaRPr lang="en-US"/>
          </a:p>
        </p:txBody>
      </p:sp>
    </p:spTree>
    <p:extLst>
      <p:ext uri="{BB962C8B-B14F-4D97-AF65-F5344CB8AC3E}">
        <p14:creationId xmlns:p14="http://schemas.microsoft.com/office/powerpoint/2010/main" val="2824347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018B7A-1EDC-E409-ACBE-DF083AF492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E5CFAEB-0047-9EBF-17E5-FF8A876594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D568EA-C89A-F9FC-919B-7779F23B96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2E0C9C2-BAB1-F14B-985F-CD7AC1B4EDCC}" type="datetimeFigureOut">
              <a:rPr lang="en-US" smtClean="0"/>
              <a:t>8/12/25</a:t>
            </a:fld>
            <a:endParaRPr lang="en-US"/>
          </a:p>
        </p:txBody>
      </p:sp>
      <p:sp>
        <p:nvSpPr>
          <p:cNvPr id="5" name="Footer Placeholder 4">
            <a:extLst>
              <a:ext uri="{FF2B5EF4-FFF2-40B4-BE49-F238E27FC236}">
                <a16:creationId xmlns:a16="http://schemas.microsoft.com/office/drawing/2014/main" id="{25C945CE-DB93-DF2E-9576-041299AF99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F386AB3-8B14-6BBA-B304-A5C953601B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023F2E5-F55B-224E-82AF-84F2D302B267}" type="slidenum">
              <a:rPr lang="en-US" smtClean="0"/>
              <a:t>‹#›</a:t>
            </a:fld>
            <a:endParaRPr lang="en-US"/>
          </a:p>
        </p:txBody>
      </p:sp>
    </p:spTree>
    <p:extLst>
      <p:ext uri="{BB962C8B-B14F-4D97-AF65-F5344CB8AC3E}">
        <p14:creationId xmlns:p14="http://schemas.microsoft.com/office/powerpoint/2010/main" val="36466897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41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41</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2025-08-12T18:04:45Z</dcterms:created>
  <dcterms:modified xsi:type="dcterms:W3CDTF">2025-08-12T18:05:30Z</dcterms:modified>
</cp:coreProperties>
</file>