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07" r:id="rId3"/>
    <p:sldId id="317" r:id="rId4"/>
    <p:sldId id="318" r:id="rId5"/>
    <p:sldId id="319" r:id="rId6"/>
    <p:sldId id="320" r:id="rId7"/>
    <p:sldId id="321" r:id="rId8"/>
    <p:sldId id="322" r:id="rId9"/>
    <p:sldId id="323" r:id="rId10"/>
    <p:sldId id="32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46"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915"/>
    <p:restoredTop sz="91429"/>
  </p:normalViewPr>
  <p:slideViewPr>
    <p:cSldViewPr snapToGrid="0">
      <p:cViewPr varScale="1">
        <p:scale>
          <a:sx n="41" d="100"/>
          <a:sy n="41" d="100"/>
        </p:scale>
        <p:origin x="93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7BE54-6758-9351-CD0F-88BFA0BFFC5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3540B5D-BEEB-33C8-9320-005732B01C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E8424EA-2D8E-D2E6-9551-D8D4FACBAA15}"/>
              </a:ext>
            </a:extLst>
          </p:cNvPr>
          <p:cNvSpPr>
            <a:spLocks noGrp="1"/>
          </p:cNvSpPr>
          <p:nvPr>
            <p:ph type="dt" sz="half" idx="10"/>
          </p:nvPr>
        </p:nvSpPr>
        <p:spPr/>
        <p:txBody>
          <a:bodyPr/>
          <a:lstStyle/>
          <a:p>
            <a:fld id="{19D06544-A9D5-D14E-AACA-82E19A395951}" type="datetimeFigureOut">
              <a:rPr lang="en-US" smtClean="0"/>
              <a:t>8/12/25</a:t>
            </a:fld>
            <a:endParaRPr lang="en-US"/>
          </a:p>
        </p:txBody>
      </p:sp>
      <p:sp>
        <p:nvSpPr>
          <p:cNvPr id="5" name="Footer Placeholder 4">
            <a:extLst>
              <a:ext uri="{FF2B5EF4-FFF2-40B4-BE49-F238E27FC236}">
                <a16:creationId xmlns:a16="http://schemas.microsoft.com/office/drawing/2014/main" id="{59A7D4EC-B8CA-C9BF-D903-8A283A118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52C715-039C-9EFA-E8A9-6541F993F814}"/>
              </a:ext>
            </a:extLst>
          </p:cNvPr>
          <p:cNvSpPr>
            <a:spLocks noGrp="1"/>
          </p:cNvSpPr>
          <p:nvPr>
            <p:ph type="sldNum" sz="quarter" idx="12"/>
          </p:nvPr>
        </p:nvSpPr>
        <p:spPr/>
        <p:txBody>
          <a:bodyPr/>
          <a:lstStyle/>
          <a:p>
            <a:fld id="{7687085F-7A39-FF4F-AD97-94833990BAD5}" type="slidenum">
              <a:rPr lang="en-US" smtClean="0"/>
              <a:t>‹#›</a:t>
            </a:fld>
            <a:endParaRPr lang="en-US"/>
          </a:p>
        </p:txBody>
      </p:sp>
    </p:spTree>
    <p:extLst>
      <p:ext uri="{BB962C8B-B14F-4D97-AF65-F5344CB8AC3E}">
        <p14:creationId xmlns:p14="http://schemas.microsoft.com/office/powerpoint/2010/main" val="140341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C8873-BB36-0301-F042-F9C7C1AA584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A752B3-B1F6-1D40-2AE3-FD282C86B6D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4E57D2-A556-74AC-1B1B-46789B10ACD0}"/>
              </a:ext>
            </a:extLst>
          </p:cNvPr>
          <p:cNvSpPr>
            <a:spLocks noGrp="1"/>
          </p:cNvSpPr>
          <p:nvPr>
            <p:ph type="dt" sz="half" idx="10"/>
          </p:nvPr>
        </p:nvSpPr>
        <p:spPr/>
        <p:txBody>
          <a:bodyPr/>
          <a:lstStyle/>
          <a:p>
            <a:fld id="{19D06544-A9D5-D14E-AACA-82E19A395951}" type="datetimeFigureOut">
              <a:rPr lang="en-US" smtClean="0"/>
              <a:t>8/12/25</a:t>
            </a:fld>
            <a:endParaRPr lang="en-US"/>
          </a:p>
        </p:txBody>
      </p:sp>
      <p:sp>
        <p:nvSpPr>
          <p:cNvPr id="5" name="Footer Placeholder 4">
            <a:extLst>
              <a:ext uri="{FF2B5EF4-FFF2-40B4-BE49-F238E27FC236}">
                <a16:creationId xmlns:a16="http://schemas.microsoft.com/office/drawing/2014/main" id="{30572736-CAB1-E575-C02D-761FC8171A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AA44C3-B197-C2D6-B417-59BCA0417C94}"/>
              </a:ext>
            </a:extLst>
          </p:cNvPr>
          <p:cNvSpPr>
            <a:spLocks noGrp="1"/>
          </p:cNvSpPr>
          <p:nvPr>
            <p:ph type="sldNum" sz="quarter" idx="12"/>
          </p:nvPr>
        </p:nvSpPr>
        <p:spPr/>
        <p:txBody>
          <a:bodyPr/>
          <a:lstStyle/>
          <a:p>
            <a:fld id="{7687085F-7A39-FF4F-AD97-94833990BAD5}" type="slidenum">
              <a:rPr lang="en-US" smtClean="0"/>
              <a:t>‹#›</a:t>
            </a:fld>
            <a:endParaRPr lang="en-US"/>
          </a:p>
        </p:txBody>
      </p:sp>
    </p:spTree>
    <p:extLst>
      <p:ext uri="{BB962C8B-B14F-4D97-AF65-F5344CB8AC3E}">
        <p14:creationId xmlns:p14="http://schemas.microsoft.com/office/powerpoint/2010/main" val="22340150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4A20550-0968-B417-EB7A-CAAFD4ACE50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41374B8-A327-1A8B-68BD-E40B78B3BEC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F61BEE-BEC6-74A1-76F4-2011887EA2D3}"/>
              </a:ext>
            </a:extLst>
          </p:cNvPr>
          <p:cNvSpPr>
            <a:spLocks noGrp="1"/>
          </p:cNvSpPr>
          <p:nvPr>
            <p:ph type="dt" sz="half" idx="10"/>
          </p:nvPr>
        </p:nvSpPr>
        <p:spPr/>
        <p:txBody>
          <a:bodyPr/>
          <a:lstStyle/>
          <a:p>
            <a:fld id="{19D06544-A9D5-D14E-AACA-82E19A395951}" type="datetimeFigureOut">
              <a:rPr lang="en-US" smtClean="0"/>
              <a:t>8/12/25</a:t>
            </a:fld>
            <a:endParaRPr lang="en-US"/>
          </a:p>
        </p:txBody>
      </p:sp>
      <p:sp>
        <p:nvSpPr>
          <p:cNvPr id="5" name="Footer Placeholder 4">
            <a:extLst>
              <a:ext uri="{FF2B5EF4-FFF2-40B4-BE49-F238E27FC236}">
                <a16:creationId xmlns:a16="http://schemas.microsoft.com/office/drawing/2014/main" id="{DD2E093D-5D31-9D50-DCC0-5A41FD952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86783E-CE30-B842-B4BF-50471B445F33}"/>
              </a:ext>
            </a:extLst>
          </p:cNvPr>
          <p:cNvSpPr>
            <a:spLocks noGrp="1"/>
          </p:cNvSpPr>
          <p:nvPr>
            <p:ph type="sldNum" sz="quarter" idx="12"/>
          </p:nvPr>
        </p:nvSpPr>
        <p:spPr/>
        <p:txBody>
          <a:bodyPr/>
          <a:lstStyle/>
          <a:p>
            <a:fld id="{7687085F-7A39-FF4F-AD97-94833990BAD5}" type="slidenum">
              <a:rPr lang="en-US" smtClean="0"/>
              <a:t>‹#›</a:t>
            </a:fld>
            <a:endParaRPr lang="en-US"/>
          </a:p>
        </p:txBody>
      </p:sp>
    </p:spTree>
    <p:extLst>
      <p:ext uri="{BB962C8B-B14F-4D97-AF65-F5344CB8AC3E}">
        <p14:creationId xmlns:p14="http://schemas.microsoft.com/office/powerpoint/2010/main" val="1088796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61B94-7B24-252A-8F25-21ADC1C53F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03982E7-B5CE-7F19-D5B6-7C886F58E0D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4575BC-B0B5-13C5-6764-42A917BF03C6}"/>
              </a:ext>
            </a:extLst>
          </p:cNvPr>
          <p:cNvSpPr>
            <a:spLocks noGrp="1"/>
          </p:cNvSpPr>
          <p:nvPr>
            <p:ph type="dt" sz="half" idx="10"/>
          </p:nvPr>
        </p:nvSpPr>
        <p:spPr/>
        <p:txBody>
          <a:bodyPr/>
          <a:lstStyle/>
          <a:p>
            <a:fld id="{19D06544-A9D5-D14E-AACA-82E19A395951}" type="datetimeFigureOut">
              <a:rPr lang="en-US" smtClean="0"/>
              <a:t>8/12/25</a:t>
            </a:fld>
            <a:endParaRPr lang="en-US"/>
          </a:p>
        </p:txBody>
      </p:sp>
      <p:sp>
        <p:nvSpPr>
          <p:cNvPr id="5" name="Footer Placeholder 4">
            <a:extLst>
              <a:ext uri="{FF2B5EF4-FFF2-40B4-BE49-F238E27FC236}">
                <a16:creationId xmlns:a16="http://schemas.microsoft.com/office/drawing/2014/main" id="{2DF18334-E5B0-D9E4-B319-7E97301C5B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43970A-259F-2D2D-74CD-22D4FD173CE1}"/>
              </a:ext>
            </a:extLst>
          </p:cNvPr>
          <p:cNvSpPr>
            <a:spLocks noGrp="1"/>
          </p:cNvSpPr>
          <p:nvPr>
            <p:ph type="sldNum" sz="quarter" idx="12"/>
          </p:nvPr>
        </p:nvSpPr>
        <p:spPr/>
        <p:txBody>
          <a:bodyPr/>
          <a:lstStyle/>
          <a:p>
            <a:fld id="{7687085F-7A39-FF4F-AD97-94833990BAD5}" type="slidenum">
              <a:rPr lang="en-US" smtClean="0"/>
              <a:t>‹#›</a:t>
            </a:fld>
            <a:endParaRPr lang="en-US"/>
          </a:p>
        </p:txBody>
      </p:sp>
    </p:spTree>
    <p:extLst>
      <p:ext uri="{BB962C8B-B14F-4D97-AF65-F5344CB8AC3E}">
        <p14:creationId xmlns:p14="http://schemas.microsoft.com/office/powerpoint/2010/main" val="2158237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B3AAD-CFE1-0201-23ED-DB748E09B01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A74BD0-6B69-05F3-15A5-7B2B90BB037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E6F6BF1-887E-E44A-47B3-058712D8CFA3}"/>
              </a:ext>
            </a:extLst>
          </p:cNvPr>
          <p:cNvSpPr>
            <a:spLocks noGrp="1"/>
          </p:cNvSpPr>
          <p:nvPr>
            <p:ph type="dt" sz="half" idx="10"/>
          </p:nvPr>
        </p:nvSpPr>
        <p:spPr/>
        <p:txBody>
          <a:bodyPr/>
          <a:lstStyle/>
          <a:p>
            <a:fld id="{19D06544-A9D5-D14E-AACA-82E19A395951}" type="datetimeFigureOut">
              <a:rPr lang="en-US" smtClean="0"/>
              <a:t>8/12/25</a:t>
            </a:fld>
            <a:endParaRPr lang="en-US"/>
          </a:p>
        </p:txBody>
      </p:sp>
      <p:sp>
        <p:nvSpPr>
          <p:cNvPr id="5" name="Footer Placeholder 4">
            <a:extLst>
              <a:ext uri="{FF2B5EF4-FFF2-40B4-BE49-F238E27FC236}">
                <a16:creationId xmlns:a16="http://schemas.microsoft.com/office/drawing/2014/main" id="{A385B31B-8DB7-B027-B2A0-944759F13C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CFC906-C666-7778-C08D-0D039E7DDCC5}"/>
              </a:ext>
            </a:extLst>
          </p:cNvPr>
          <p:cNvSpPr>
            <a:spLocks noGrp="1"/>
          </p:cNvSpPr>
          <p:nvPr>
            <p:ph type="sldNum" sz="quarter" idx="12"/>
          </p:nvPr>
        </p:nvSpPr>
        <p:spPr/>
        <p:txBody>
          <a:bodyPr/>
          <a:lstStyle/>
          <a:p>
            <a:fld id="{7687085F-7A39-FF4F-AD97-94833990BAD5}" type="slidenum">
              <a:rPr lang="en-US" smtClean="0"/>
              <a:t>‹#›</a:t>
            </a:fld>
            <a:endParaRPr lang="en-US"/>
          </a:p>
        </p:txBody>
      </p:sp>
    </p:spTree>
    <p:extLst>
      <p:ext uri="{BB962C8B-B14F-4D97-AF65-F5344CB8AC3E}">
        <p14:creationId xmlns:p14="http://schemas.microsoft.com/office/powerpoint/2010/main" val="40928567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B91EB-644F-1D32-6F7C-87935B63FF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8EBAC4-56D9-CBE0-9A95-6CB719C9EC7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2C7B959-4CDC-F94E-037E-A81B619F716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EBDC7F-8519-2D9B-A6B3-B32B5E37C601}"/>
              </a:ext>
            </a:extLst>
          </p:cNvPr>
          <p:cNvSpPr>
            <a:spLocks noGrp="1"/>
          </p:cNvSpPr>
          <p:nvPr>
            <p:ph type="dt" sz="half" idx="10"/>
          </p:nvPr>
        </p:nvSpPr>
        <p:spPr/>
        <p:txBody>
          <a:bodyPr/>
          <a:lstStyle/>
          <a:p>
            <a:fld id="{19D06544-A9D5-D14E-AACA-82E19A395951}" type="datetimeFigureOut">
              <a:rPr lang="en-US" smtClean="0"/>
              <a:t>8/12/25</a:t>
            </a:fld>
            <a:endParaRPr lang="en-US"/>
          </a:p>
        </p:txBody>
      </p:sp>
      <p:sp>
        <p:nvSpPr>
          <p:cNvPr id="6" name="Footer Placeholder 5">
            <a:extLst>
              <a:ext uri="{FF2B5EF4-FFF2-40B4-BE49-F238E27FC236}">
                <a16:creationId xmlns:a16="http://schemas.microsoft.com/office/drawing/2014/main" id="{26C61E8A-2305-BB10-76F3-CF17FD5776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C8403C-90A2-A6FC-5347-008882C567B1}"/>
              </a:ext>
            </a:extLst>
          </p:cNvPr>
          <p:cNvSpPr>
            <a:spLocks noGrp="1"/>
          </p:cNvSpPr>
          <p:nvPr>
            <p:ph type="sldNum" sz="quarter" idx="12"/>
          </p:nvPr>
        </p:nvSpPr>
        <p:spPr/>
        <p:txBody>
          <a:bodyPr/>
          <a:lstStyle/>
          <a:p>
            <a:fld id="{7687085F-7A39-FF4F-AD97-94833990BAD5}" type="slidenum">
              <a:rPr lang="en-US" smtClean="0"/>
              <a:t>‹#›</a:t>
            </a:fld>
            <a:endParaRPr lang="en-US"/>
          </a:p>
        </p:txBody>
      </p:sp>
    </p:spTree>
    <p:extLst>
      <p:ext uri="{BB962C8B-B14F-4D97-AF65-F5344CB8AC3E}">
        <p14:creationId xmlns:p14="http://schemas.microsoft.com/office/powerpoint/2010/main" val="3419224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F8EAF-A0BF-5E01-07AC-32C96E9BE52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6EF7647-6E0B-4694-FF8C-BEC698FA36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CBD225A-33C7-0EE3-0A1D-030D1380F40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E70B99-21DD-3BCA-232D-82B50F0C38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9D53370-A098-65E6-0ED9-BB60F654399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810A942-941D-727B-6BF0-AA3094068C77}"/>
              </a:ext>
            </a:extLst>
          </p:cNvPr>
          <p:cNvSpPr>
            <a:spLocks noGrp="1"/>
          </p:cNvSpPr>
          <p:nvPr>
            <p:ph type="dt" sz="half" idx="10"/>
          </p:nvPr>
        </p:nvSpPr>
        <p:spPr/>
        <p:txBody>
          <a:bodyPr/>
          <a:lstStyle/>
          <a:p>
            <a:fld id="{19D06544-A9D5-D14E-AACA-82E19A395951}" type="datetimeFigureOut">
              <a:rPr lang="en-US" smtClean="0"/>
              <a:t>8/12/25</a:t>
            </a:fld>
            <a:endParaRPr lang="en-US"/>
          </a:p>
        </p:txBody>
      </p:sp>
      <p:sp>
        <p:nvSpPr>
          <p:cNvPr id="8" name="Footer Placeholder 7">
            <a:extLst>
              <a:ext uri="{FF2B5EF4-FFF2-40B4-BE49-F238E27FC236}">
                <a16:creationId xmlns:a16="http://schemas.microsoft.com/office/drawing/2014/main" id="{7F3E075D-60B2-E3A7-4F97-FB746F26213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A4E132F-2C08-4108-7922-05E4E7AA8E45}"/>
              </a:ext>
            </a:extLst>
          </p:cNvPr>
          <p:cNvSpPr>
            <a:spLocks noGrp="1"/>
          </p:cNvSpPr>
          <p:nvPr>
            <p:ph type="sldNum" sz="quarter" idx="12"/>
          </p:nvPr>
        </p:nvSpPr>
        <p:spPr/>
        <p:txBody>
          <a:bodyPr/>
          <a:lstStyle/>
          <a:p>
            <a:fld id="{7687085F-7A39-FF4F-AD97-94833990BAD5}" type="slidenum">
              <a:rPr lang="en-US" smtClean="0"/>
              <a:t>‹#›</a:t>
            </a:fld>
            <a:endParaRPr lang="en-US"/>
          </a:p>
        </p:txBody>
      </p:sp>
    </p:spTree>
    <p:extLst>
      <p:ext uri="{BB962C8B-B14F-4D97-AF65-F5344CB8AC3E}">
        <p14:creationId xmlns:p14="http://schemas.microsoft.com/office/powerpoint/2010/main" val="1690423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D49BB-9E80-0E16-FEF8-9B17AAA0D5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701BF22-78B6-A923-511A-7D6C0576D36B}"/>
              </a:ext>
            </a:extLst>
          </p:cNvPr>
          <p:cNvSpPr>
            <a:spLocks noGrp="1"/>
          </p:cNvSpPr>
          <p:nvPr>
            <p:ph type="dt" sz="half" idx="10"/>
          </p:nvPr>
        </p:nvSpPr>
        <p:spPr/>
        <p:txBody>
          <a:bodyPr/>
          <a:lstStyle/>
          <a:p>
            <a:fld id="{19D06544-A9D5-D14E-AACA-82E19A395951}" type="datetimeFigureOut">
              <a:rPr lang="en-US" smtClean="0"/>
              <a:t>8/12/25</a:t>
            </a:fld>
            <a:endParaRPr lang="en-US"/>
          </a:p>
        </p:txBody>
      </p:sp>
      <p:sp>
        <p:nvSpPr>
          <p:cNvPr id="4" name="Footer Placeholder 3">
            <a:extLst>
              <a:ext uri="{FF2B5EF4-FFF2-40B4-BE49-F238E27FC236}">
                <a16:creationId xmlns:a16="http://schemas.microsoft.com/office/drawing/2014/main" id="{B5912C1A-A23B-1A4F-B852-00919E2D839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FD67E41-84AB-79D4-BF77-1DC1DF664823}"/>
              </a:ext>
            </a:extLst>
          </p:cNvPr>
          <p:cNvSpPr>
            <a:spLocks noGrp="1"/>
          </p:cNvSpPr>
          <p:nvPr>
            <p:ph type="sldNum" sz="quarter" idx="12"/>
          </p:nvPr>
        </p:nvSpPr>
        <p:spPr/>
        <p:txBody>
          <a:bodyPr/>
          <a:lstStyle/>
          <a:p>
            <a:fld id="{7687085F-7A39-FF4F-AD97-94833990BAD5}" type="slidenum">
              <a:rPr lang="en-US" smtClean="0"/>
              <a:t>‹#›</a:t>
            </a:fld>
            <a:endParaRPr lang="en-US"/>
          </a:p>
        </p:txBody>
      </p:sp>
    </p:spTree>
    <p:extLst>
      <p:ext uri="{BB962C8B-B14F-4D97-AF65-F5344CB8AC3E}">
        <p14:creationId xmlns:p14="http://schemas.microsoft.com/office/powerpoint/2010/main" val="2451568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F11D825-BC0F-7DE8-E10C-982DCCBE64D4}"/>
              </a:ext>
            </a:extLst>
          </p:cNvPr>
          <p:cNvSpPr>
            <a:spLocks noGrp="1"/>
          </p:cNvSpPr>
          <p:nvPr>
            <p:ph type="dt" sz="half" idx="10"/>
          </p:nvPr>
        </p:nvSpPr>
        <p:spPr/>
        <p:txBody>
          <a:bodyPr/>
          <a:lstStyle/>
          <a:p>
            <a:fld id="{19D06544-A9D5-D14E-AACA-82E19A395951}" type="datetimeFigureOut">
              <a:rPr lang="en-US" smtClean="0"/>
              <a:t>8/12/25</a:t>
            </a:fld>
            <a:endParaRPr lang="en-US"/>
          </a:p>
        </p:txBody>
      </p:sp>
      <p:sp>
        <p:nvSpPr>
          <p:cNvPr id="3" name="Footer Placeholder 2">
            <a:extLst>
              <a:ext uri="{FF2B5EF4-FFF2-40B4-BE49-F238E27FC236}">
                <a16:creationId xmlns:a16="http://schemas.microsoft.com/office/drawing/2014/main" id="{030A681E-CF64-724A-8E88-BA0537C94C7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82B1ACA-A2AB-CDCB-9337-912CC0D808AC}"/>
              </a:ext>
            </a:extLst>
          </p:cNvPr>
          <p:cNvSpPr>
            <a:spLocks noGrp="1"/>
          </p:cNvSpPr>
          <p:nvPr>
            <p:ph type="sldNum" sz="quarter" idx="12"/>
          </p:nvPr>
        </p:nvSpPr>
        <p:spPr/>
        <p:txBody>
          <a:bodyPr/>
          <a:lstStyle/>
          <a:p>
            <a:fld id="{7687085F-7A39-FF4F-AD97-94833990BAD5}" type="slidenum">
              <a:rPr lang="en-US" smtClean="0"/>
              <a:t>‹#›</a:t>
            </a:fld>
            <a:endParaRPr lang="en-US"/>
          </a:p>
        </p:txBody>
      </p:sp>
    </p:spTree>
    <p:extLst>
      <p:ext uri="{BB962C8B-B14F-4D97-AF65-F5344CB8AC3E}">
        <p14:creationId xmlns:p14="http://schemas.microsoft.com/office/powerpoint/2010/main" val="20236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FD2ED-7385-5AF5-FD63-1619C9D805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950F1B5-C0A1-8200-359E-63761498B2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F9AFC1-FC29-97D1-1271-FE30FE77B8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30F8E5-BEC1-2B77-ECC2-B5F2BD76B607}"/>
              </a:ext>
            </a:extLst>
          </p:cNvPr>
          <p:cNvSpPr>
            <a:spLocks noGrp="1"/>
          </p:cNvSpPr>
          <p:nvPr>
            <p:ph type="dt" sz="half" idx="10"/>
          </p:nvPr>
        </p:nvSpPr>
        <p:spPr/>
        <p:txBody>
          <a:bodyPr/>
          <a:lstStyle/>
          <a:p>
            <a:fld id="{19D06544-A9D5-D14E-AACA-82E19A395951}" type="datetimeFigureOut">
              <a:rPr lang="en-US" smtClean="0"/>
              <a:t>8/12/25</a:t>
            </a:fld>
            <a:endParaRPr lang="en-US"/>
          </a:p>
        </p:txBody>
      </p:sp>
      <p:sp>
        <p:nvSpPr>
          <p:cNvPr id="6" name="Footer Placeholder 5">
            <a:extLst>
              <a:ext uri="{FF2B5EF4-FFF2-40B4-BE49-F238E27FC236}">
                <a16:creationId xmlns:a16="http://schemas.microsoft.com/office/drawing/2014/main" id="{AF98E04E-3FC7-F44D-C56F-05B56B9D64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7475CF-7F98-51EB-163D-C5F89FD39AEB}"/>
              </a:ext>
            </a:extLst>
          </p:cNvPr>
          <p:cNvSpPr>
            <a:spLocks noGrp="1"/>
          </p:cNvSpPr>
          <p:nvPr>
            <p:ph type="sldNum" sz="quarter" idx="12"/>
          </p:nvPr>
        </p:nvSpPr>
        <p:spPr/>
        <p:txBody>
          <a:bodyPr/>
          <a:lstStyle/>
          <a:p>
            <a:fld id="{7687085F-7A39-FF4F-AD97-94833990BAD5}" type="slidenum">
              <a:rPr lang="en-US" smtClean="0"/>
              <a:t>‹#›</a:t>
            </a:fld>
            <a:endParaRPr lang="en-US"/>
          </a:p>
        </p:txBody>
      </p:sp>
    </p:spTree>
    <p:extLst>
      <p:ext uri="{BB962C8B-B14F-4D97-AF65-F5344CB8AC3E}">
        <p14:creationId xmlns:p14="http://schemas.microsoft.com/office/powerpoint/2010/main" val="11043525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60270-3D54-BC48-59A1-1C40FECB5C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C0D2201-60ED-42BB-8071-EE544FAC3E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824BF55-EE1C-25E3-DE33-93E4310C7A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26A479-78B3-97D8-87D4-42917A9630C5}"/>
              </a:ext>
            </a:extLst>
          </p:cNvPr>
          <p:cNvSpPr>
            <a:spLocks noGrp="1"/>
          </p:cNvSpPr>
          <p:nvPr>
            <p:ph type="dt" sz="half" idx="10"/>
          </p:nvPr>
        </p:nvSpPr>
        <p:spPr/>
        <p:txBody>
          <a:bodyPr/>
          <a:lstStyle/>
          <a:p>
            <a:fld id="{19D06544-A9D5-D14E-AACA-82E19A395951}" type="datetimeFigureOut">
              <a:rPr lang="en-US" smtClean="0"/>
              <a:t>8/12/25</a:t>
            </a:fld>
            <a:endParaRPr lang="en-US"/>
          </a:p>
        </p:txBody>
      </p:sp>
      <p:sp>
        <p:nvSpPr>
          <p:cNvPr id="6" name="Footer Placeholder 5">
            <a:extLst>
              <a:ext uri="{FF2B5EF4-FFF2-40B4-BE49-F238E27FC236}">
                <a16:creationId xmlns:a16="http://schemas.microsoft.com/office/drawing/2014/main" id="{40892F39-6E2D-93FA-7343-AD2A815200E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FB3064-608B-64AC-9D67-14CE3B3966E1}"/>
              </a:ext>
            </a:extLst>
          </p:cNvPr>
          <p:cNvSpPr>
            <a:spLocks noGrp="1"/>
          </p:cNvSpPr>
          <p:nvPr>
            <p:ph type="sldNum" sz="quarter" idx="12"/>
          </p:nvPr>
        </p:nvSpPr>
        <p:spPr/>
        <p:txBody>
          <a:bodyPr/>
          <a:lstStyle/>
          <a:p>
            <a:fld id="{7687085F-7A39-FF4F-AD97-94833990BAD5}" type="slidenum">
              <a:rPr lang="en-US" smtClean="0"/>
              <a:t>‹#›</a:t>
            </a:fld>
            <a:endParaRPr lang="en-US"/>
          </a:p>
        </p:txBody>
      </p:sp>
    </p:spTree>
    <p:extLst>
      <p:ext uri="{BB962C8B-B14F-4D97-AF65-F5344CB8AC3E}">
        <p14:creationId xmlns:p14="http://schemas.microsoft.com/office/powerpoint/2010/main" val="26943247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B61A63-D241-CB8E-3A1B-DC5FCB3FD5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10CAD64-5AEE-8316-63CD-DB1E8398CA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667C2A-7414-38F8-584A-50B0889889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9D06544-A9D5-D14E-AACA-82E19A395951}" type="datetimeFigureOut">
              <a:rPr lang="en-US" smtClean="0"/>
              <a:t>8/12/25</a:t>
            </a:fld>
            <a:endParaRPr lang="en-US"/>
          </a:p>
        </p:txBody>
      </p:sp>
      <p:sp>
        <p:nvSpPr>
          <p:cNvPr id="5" name="Footer Placeholder 4">
            <a:extLst>
              <a:ext uri="{FF2B5EF4-FFF2-40B4-BE49-F238E27FC236}">
                <a16:creationId xmlns:a16="http://schemas.microsoft.com/office/drawing/2014/main" id="{63CD7E95-C1E8-1F95-4BA4-935BCAB5BC2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35C8348-DEEB-95C7-C6AB-D6BB26F197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687085F-7A39-FF4F-AD97-94833990BAD5}" type="slidenum">
              <a:rPr lang="en-US" smtClean="0"/>
              <a:t>‹#›</a:t>
            </a:fld>
            <a:endParaRPr lang="en-US"/>
          </a:p>
        </p:txBody>
      </p:sp>
    </p:spTree>
    <p:extLst>
      <p:ext uri="{BB962C8B-B14F-4D97-AF65-F5344CB8AC3E}">
        <p14:creationId xmlns:p14="http://schemas.microsoft.com/office/powerpoint/2010/main" val="15486880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 </a:t>
            </a:r>
            <a:br>
              <a:rPr lang="en-US" dirty="0"/>
            </a:br>
            <a:br>
              <a:rPr lang="en-US" dirty="0"/>
            </a:br>
            <a:r>
              <a:rPr lang="en-US"/>
              <a:t>Lesson 1</a:t>
            </a:r>
            <a:r>
              <a:rPr lang="en-US" dirty="0"/>
              <a:t>0</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710648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681485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786060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977201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49662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34234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634836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743777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72415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21220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548538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16350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527770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534397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4820838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226894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15872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97299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760354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10" name="Audio 9">
            <a:extLst>
              <a:ext uri="{FF2B5EF4-FFF2-40B4-BE49-F238E27FC236}">
                <a16:creationId xmlns:a16="http://schemas.microsoft.com/office/drawing/2014/main" id="{6DF45C04-08B3-600E-CC15-F4606E637618}"/>
              </a:ext>
            </a:extLst>
          </p:cNvPr>
          <p:cNvPicPr>
            <a:picLocks noChangeAspect="1"/>
          </p:cNvPicPr>
          <p:nvPr>
            <a:audioFile r:link="rId1"/>
            <p:extLst>
              <p:ext uri="{DAA4B4D4-6D71-4841-9C94-3DE7FCFB9230}">
                <p14:media xmlns:p14="http://schemas.microsoft.com/office/powerpoint/2010/main" r:embed="rId2">
                  <p14:trim st="244.931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8" name="Audio 7">
            <a:extLst>
              <a:ext uri="{FF2B5EF4-FFF2-40B4-BE49-F238E27FC236}">
                <a16:creationId xmlns:a16="http://schemas.microsoft.com/office/drawing/2014/main" id="{27DCBD41-CDDE-27E2-5760-5AB08F1BCCCB}"/>
              </a:ext>
            </a:extLst>
          </p:cNvPr>
          <p:cNvPicPr>
            <a:picLocks noChangeAspect="1"/>
          </p:cNvPicPr>
          <p:nvPr>
            <a:audioFile r:link="rId1"/>
            <p:extLst>
              <p:ext uri="{DAA4B4D4-6D71-4841-9C94-3DE7FCFB9230}">
                <p14:media xmlns:p14="http://schemas.microsoft.com/office/powerpoint/2010/main" r:embed="rId2">
                  <p14:trim st="256.9219" end="131.5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8" name="Audio 7">
            <a:extLst>
              <a:ext uri="{FF2B5EF4-FFF2-40B4-BE49-F238E27FC236}">
                <a16:creationId xmlns:a16="http://schemas.microsoft.com/office/drawing/2014/main" id="{1467BBC3-B5AB-9A67-072A-B30C70EE806A}"/>
              </a:ext>
            </a:extLst>
          </p:cNvPr>
          <p:cNvPicPr>
            <a:picLocks noChangeAspect="1"/>
          </p:cNvPicPr>
          <p:nvPr>
            <a:audioFile r:link="rId1"/>
            <p:extLst>
              <p:ext uri="{DAA4B4D4-6D71-4841-9C94-3DE7FCFB9230}">
                <p14:media xmlns:p14="http://schemas.microsoft.com/office/powerpoint/2010/main" r:embed="rId2">
                  <p14:trim st="544.2147" end="343.420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0" name="Audio 9">
            <a:extLst>
              <a:ext uri="{FF2B5EF4-FFF2-40B4-BE49-F238E27FC236}">
                <a16:creationId xmlns:a16="http://schemas.microsoft.com/office/drawing/2014/main" id="{031326B6-EE74-E934-E1E6-6C6F893448CD}"/>
              </a:ext>
            </a:extLst>
          </p:cNvPr>
          <p:cNvPicPr>
            <a:picLocks noChangeAspect="1"/>
          </p:cNvPicPr>
          <p:nvPr>
            <a:audioFile r:link="rId1"/>
            <p:extLst>
              <p:ext uri="{DAA4B4D4-6D71-4841-9C94-3DE7FCFB9230}">
                <p14:media xmlns:p14="http://schemas.microsoft.com/office/powerpoint/2010/main" r:embed="rId2">
                  <p14:trim st="290.2821" end="198.689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352</Words>
  <Application>Microsoft Macintosh PowerPoint</Application>
  <PresentationFormat>Widescreen</PresentationFormat>
  <Paragraphs>56</Paragraphs>
  <Slides>30</Slides>
  <Notes>0</Notes>
  <HiddenSlides>0</HiddenSlides>
  <MMClips>29</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Aptos</vt:lpstr>
      <vt:lpstr>Aptos Display</vt:lpstr>
      <vt:lpstr>Arial</vt:lpstr>
      <vt:lpstr>Calibri</vt:lpstr>
      <vt:lpstr>Times New Roman</vt:lpstr>
      <vt:lpstr>Office Theme</vt:lpstr>
      <vt:lpstr>Division from 81   Lesson 10</vt:lpstr>
      <vt:lpstr>PowerPoint Presentation</vt:lpstr>
      <vt:lpstr>36 ÷ 9 4 </vt:lpstr>
      <vt:lpstr>36 ÷ 9  </vt:lpstr>
      <vt:lpstr>24 ÷ 8 3 </vt:lpstr>
      <vt:lpstr>24 ÷ 8  </vt:lpstr>
      <vt:lpstr>16 ÷ 4 4 </vt:lpstr>
      <vt:lpstr>16 ÷ 4  </vt:lpstr>
      <vt:lpstr>30 ÷ 5 6 </vt:lpstr>
      <vt:lpstr>30 ÷ 5  </vt:lpstr>
      <vt:lpstr>30 ÷ 5  </vt:lpstr>
      <vt:lpstr>16 ÷ 4  </vt:lpstr>
      <vt:lpstr>36 ÷ 9  </vt:lpstr>
      <vt:lpstr>16 ÷ 4  </vt:lpstr>
      <vt:lpstr>36 ÷ 9  </vt:lpstr>
      <vt:lpstr>30 ÷ 5  </vt:lpstr>
      <vt:lpstr>24 ÷ 8  </vt:lpstr>
      <vt:lpstr>30 ÷ 5  </vt:lpstr>
      <vt:lpstr>16 ÷ 4  </vt:lpstr>
      <vt:lpstr>24 ÷ 8  </vt:lpstr>
      <vt:lpstr>36 ÷ 9  </vt:lpstr>
      <vt:lpstr>24 ÷ 8  </vt:lpstr>
      <vt:lpstr>36 ÷ 9  </vt:lpstr>
      <vt:lpstr>16 ÷ 4  </vt:lpstr>
      <vt:lpstr>30 ÷ 5  </vt:lpstr>
      <vt:lpstr>36 ÷ 9  </vt:lpstr>
      <vt:lpstr>24 ÷ 8  </vt:lpstr>
      <vt:lpstr>30 ÷ 5  </vt:lpstr>
      <vt:lpstr>16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2025-08-12T14:15:37Z</dcterms:created>
  <dcterms:modified xsi:type="dcterms:W3CDTF">2025-08-12T14:17:00Z</dcterms:modified>
</cp:coreProperties>
</file>