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315" r:id="rId4"/>
    <p:sldId id="316" r:id="rId5"/>
    <p:sldId id="317" r:id="rId6"/>
    <p:sldId id="318" r:id="rId7"/>
    <p:sldId id="319" r:id="rId8"/>
    <p:sldId id="320" r:id="rId9"/>
    <p:sldId id="321" r:id="rId10"/>
    <p:sldId id="32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072"/>
    <p:restoredTop sz="91429"/>
  </p:normalViewPr>
  <p:slideViewPr>
    <p:cSldViewPr snapToGrid="0">
      <p:cViewPr varScale="1">
        <p:scale>
          <a:sx n="41" d="100"/>
          <a:sy n="41" d="100"/>
        </p:scale>
        <p:origin x="90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37C815-CFF5-1F11-99B8-138864C16DB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78A184A-5BEF-1769-94B1-82A07496BF2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518687C-05BD-ED8D-4A84-971A684319DA}"/>
              </a:ext>
            </a:extLst>
          </p:cNvPr>
          <p:cNvSpPr>
            <a:spLocks noGrp="1"/>
          </p:cNvSpPr>
          <p:nvPr>
            <p:ph type="dt" sz="half" idx="10"/>
          </p:nvPr>
        </p:nvSpPr>
        <p:spPr/>
        <p:txBody>
          <a:bodyPr/>
          <a:lstStyle/>
          <a:p>
            <a:fld id="{2E863808-2AF7-6C41-A159-30DBA12E5EA7}" type="datetimeFigureOut">
              <a:rPr lang="en-US" smtClean="0"/>
              <a:t>8/12/25</a:t>
            </a:fld>
            <a:endParaRPr lang="en-US"/>
          </a:p>
        </p:txBody>
      </p:sp>
      <p:sp>
        <p:nvSpPr>
          <p:cNvPr id="5" name="Footer Placeholder 4">
            <a:extLst>
              <a:ext uri="{FF2B5EF4-FFF2-40B4-BE49-F238E27FC236}">
                <a16:creationId xmlns:a16="http://schemas.microsoft.com/office/drawing/2014/main" id="{2C7D4C3E-BA3E-3C4A-D8A6-D73A7E4AE5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9BFC7F-EA43-B214-E211-3E3317DD35B6}"/>
              </a:ext>
            </a:extLst>
          </p:cNvPr>
          <p:cNvSpPr>
            <a:spLocks noGrp="1"/>
          </p:cNvSpPr>
          <p:nvPr>
            <p:ph type="sldNum" sz="quarter" idx="12"/>
          </p:nvPr>
        </p:nvSpPr>
        <p:spPr/>
        <p:txBody>
          <a:bodyPr/>
          <a:lstStyle/>
          <a:p>
            <a:fld id="{19E860B9-7036-BB46-9B6E-2F5561A6CB28}" type="slidenum">
              <a:rPr lang="en-US" smtClean="0"/>
              <a:t>‹#›</a:t>
            </a:fld>
            <a:endParaRPr lang="en-US"/>
          </a:p>
        </p:txBody>
      </p:sp>
    </p:spTree>
    <p:extLst>
      <p:ext uri="{BB962C8B-B14F-4D97-AF65-F5344CB8AC3E}">
        <p14:creationId xmlns:p14="http://schemas.microsoft.com/office/powerpoint/2010/main" val="35086473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2C2DC-893D-DB26-1188-943F3EA3DFA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1B7179D-EFD6-E5D7-9D40-DAF7D3CA976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CD764C-F980-EF02-EF56-8A812CA8DA45}"/>
              </a:ext>
            </a:extLst>
          </p:cNvPr>
          <p:cNvSpPr>
            <a:spLocks noGrp="1"/>
          </p:cNvSpPr>
          <p:nvPr>
            <p:ph type="dt" sz="half" idx="10"/>
          </p:nvPr>
        </p:nvSpPr>
        <p:spPr/>
        <p:txBody>
          <a:bodyPr/>
          <a:lstStyle/>
          <a:p>
            <a:fld id="{2E863808-2AF7-6C41-A159-30DBA12E5EA7}" type="datetimeFigureOut">
              <a:rPr lang="en-US" smtClean="0"/>
              <a:t>8/12/25</a:t>
            </a:fld>
            <a:endParaRPr lang="en-US"/>
          </a:p>
        </p:txBody>
      </p:sp>
      <p:sp>
        <p:nvSpPr>
          <p:cNvPr id="5" name="Footer Placeholder 4">
            <a:extLst>
              <a:ext uri="{FF2B5EF4-FFF2-40B4-BE49-F238E27FC236}">
                <a16:creationId xmlns:a16="http://schemas.microsoft.com/office/drawing/2014/main" id="{CFF8A460-A360-4FC6-865A-1F31E57CB8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1E51FA-B731-0A6E-EAAD-F4FEF9E0790C}"/>
              </a:ext>
            </a:extLst>
          </p:cNvPr>
          <p:cNvSpPr>
            <a:spLocks noGrp="1"/>
          </p:cNvSpPr>
          <p:nvPr>
            <p:ph type="sldNum" sz="quarter" idx="12"/>
          </p:nvPr>
        </p:nvSpPr>
        <p:spPr/>
        <p:txBody>
          <a:bodyPr/>
          <a:lstStyle/>
          <a:p>
            <a:fld id="{19E860B9-7036-BB46-9B6E-2F5561A6CB28}" type="slidenum">
              <a:rPr lang="en-US" smtClean="0"/>
              <a:t>‹#›</a:t>
            </a:fld>
            <a:endParaRPr lang="en-US"/>
          </a:p>
        </p:txBody>
      </p:sp>
    </p:spTree>
    <p:extLst>
      <p:ext uri="{BB962C8B-B14F-4D97-AF65-F5344CB8AC3E}">
        <p14:creationId xmlns:p14="http://schemas.microsoft.com/office/powerpoint/2010/main" val="30334368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7091612-3BB5-DA7E-CE66-2B15AC84921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CE99585-A91C-4E47-A2A7-8BC8D569667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A5EDDA-BA6C-216B-BFF3-7B1FA25F1720}"/>
              </a:ext>
            </a:extLst>
          </p:cNvPr>
          <p:cNvSpPr>
            <a:spLocks noGrp="1"/>
          </p:cNvSpPr>
          <p:nvPr>
            <p:ph type="dt" sz="half" idx="10"/>
          </p:nvPr>
        </p:nvSpPr>
        <p:spPr/>
        <p:txBody>
          <a:bodyPr/>
          <a:lstStyle/>
          <a:p>
            <a:fld id="{2E863808-2AF7-6C41-A159-30DBA12E5EA7}" type="datetimeFigureOut">
              <a:rPr lang="en-US" smtClean="0"/>
              <a:t>8/12/25</a:t>
            </a:fld>
            <a:endParaRPr lang="en-US"/>
          </a:p>
        </p:txBody>
      </p:sp>
      <p:sp>
        <p:nvSpPr>
          <p:cNvPr id="5" name="Footer Placeholder 4">
            <a:extLst>
              <a:ext uri="{FF2B5EF4-FFF2-40B4-BE49-F238E27FC236}">
                <a16:creationId xmlns:a16="http://schemas.microsoft.com/office/drawing/2014/main" id="{F7A7B738-48BD-9431-4CA3-A293E6E32A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518A82-9695-12F8-D58A-6958692A8395}"/>
              </a:ext>
            </a:extLst>
          </p:cNvPr>
          <p:cNvSpPr>
            <a:spLocks noGrp="1"/>
          </p:cNvSpPr>
          <p:nvPr>
            <p:ph type="sldNum" sz="quarter" idx="12"/>
          </p:nvPr>
        </p:nvSpPr>
        <p:spPr/>
        <p:txBody>
          <a:bodyPr/>
          <a:lstStyle/>
          <a:p>
            <a:fld id="{19E860B9-7036-BB46-9B6E-2F5561A6CB28}" type="slidenum">
              <a:rPr lang="en-US" smtClean="0"/>
              <a:t>‹#›</a:t>
            </a:fld>
            <a:endParaRPr lang="en-US"/>
          </a:p>
        </p:txBody>
      </p:sp>
    </p:spTree>
    <p:extLst>
      <p:ext uri="{BB962C8B-B14F-4D97-AF65-F5344CB8AC3E}">
        <p14:creationId xmlns:p14="http://schemas.microsoft.com/office/powerpoint/2010/main" val="1466044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4667AC-F567-F7A7-D44F-F260D24A666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056C6E3-91EF-7B8B-18AC-2A827AC26A0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FF89FC-0C44-F343-CF27-8C4B6D3836A6}"/>
              </a:ext>
            </a:extLst>
          </p:cNvPr>
          <p:cNvSpPr>
            <a:spLocks noGrp="1"/>
          </p:cNvSpPr>
          <p:nvPr>
            <p:ph type="dt" sz="half" idx="10"/>
          </p:nvPr>
        </p:nvSpPr>
        <p:spPr/>
        <p:txBody>
          <a:bodyPr/>
          <a:lstStyle/>
          <a:p>
            <a:fld id="{2E863808-2AF7-6C41-A159-30DBA12E5EA7}" type="datetimeFigureOut">
              <a:rPr lang="en-US" smtClean="0"/>
              <a:t>8/12/25</a:t>
            </a:fld>
            <a:endParaRPr lang="en-US"/>
          </a:p>
        </p:txBody>
      </p:sp>
      <p:sp>
        <p:nvSpPr>
          <p:cNvPr id="5" name="Footer Placeholder 4">
            <a:extLst>
              <a:ext uri="{FF2B5EF4-FFF2-40B4-BE49-F238E27FC236}">
                <a16:creationId xmlns:a16="http://schemas.microsoft.com/office/drawing/2014/main" id="{FEE964EB-93A2-EEA3-7678-7144D57AC3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CC6DD4B-975A-566F-FB84-F0D08177753D}"/>
              </a:ext>
            </a:extLst>
          </p:cNvPr>
          <p:cNvSpPr>
            <a:spLocks noGrp="1"/>
          </p:cNvSpPr>
          <p:nvPr>
            <p:ph type="sldNum" sz="quarter" idx="12"/>
          </p:nvPr>
        </p:nvSpPr>
        <p:spPr/>
        <p:txBody>
          <a:bodyPr/>
          <a:lstStyle/>
          <a:p>
            <a:fld id="{19E860B9-7036-BB46-9B6E-2F5561A6CB28}" type="slidenum">
              <a:rPr lang="en-US" smtClean="0"/>
              <a:t>‹#›</a:t>
            </a:fld>
            <a:endParaRPr lang="en-US"/>
          </a:p>
        </p:txBody>
      </p:sp>
    </p:spTree>
    <p:extLst>
      <p:ext uri="{BB962C8B-B14F-4D97-AF65-F5344CB8AC3E}">
        <p14:creationId xmlns:p14="http://schemas.microsoft.com/office/powerpoint/2010/main" val="37048404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81478-67A3-0CAC-8E1B-F2A4533EF6D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EDB8B1A-6561-C26F-5A3B-2FFA11D8E1A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4A64049-0560-4C31-E411-6981917F87ED}"/>
              </a:ext>
            </a:extLst>
          </p:cNvPr>
          <p:cNvSpPr>
            <a:spLocks noGrp="1"/>
          </p:cNvSpPr>
          <p:nvPr>
            <p:ph type="dt" sz="half" idx="10"/>
          </p:nvPr>
        </p:nvSpPr>
        <p:spPr/>
        <p:txBody>
          <a:bodyPr/>
          <a:lstStyle/>
          <a:p>
            <a:fld id="{2E863808-2AF7-6C41-A159-30DBA12E5EA7}" type="datetimeFigureOut">
              <a:rPr lang="en-US" smtClean="0"/>
              <a:t>8/12/25</a:t>
            </a:fld>
            <a:endParaRPr lang="en-US"/>
          </a:p>
        </p:txBody>
      </p:sp>
      <p:sp>
        <p:nvSpPr>
          <p:cNvPr id="5" name="Footer Placeholder 4">
            <a:extLst>
              <a:ext uri="{FF2B5EF4-FFF2-40B4-BE49-F238E27FC236}">
                <a16:creationId xmlns:a16="http://schemas.microsoft.com/office/drawing/2014/main" id="{82019E67-F0F1-B3CE-8E28-AAC55DC275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CB6D6C-A5E8-A6AC-0FD5-0845C60334E4}"/>
              </a:ext>
            </a:extLst>
          </p:cNvPr>
          <p:cNvSpPr>
            <a:spLocks noGrp="1"/>
          </p:cNvSpPr>
          <p:nvPr>
            <p:ph type="sldNum" sz="quarter" idx="12"/>
          </p:nvPr>
        </p:nvSpPr>
        <p:spPr/>
        <p:txBody>
          <a:bodyPr/>
          <a:lstStyle/>
          <a:p>
            <a:fld id="{19E860B9-7036-BB46-9B6E-2F5561A6CB28}" type="slidenum">
              <a:rPr lang="en-US" smtClean="0"/>
              <a:t>‹#›</a:t>
            </a:fld>
            <a:endParaRPr lang="en-US"/>
          </a:p>
        </p:txBody>
      </p:sp>
    </p:spTree>
    <p:extLst>
      <p:ext uri="{BB962C8B-B14F-4D97-AF65-F5344CB8AC3E}">
        <p14:creationId xmlns:p14="http://schemas.microsoft.com/office/powerpoint/2010/main" val="11311958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B8AFA-87AA-360D-CAD0-8B1CE960418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75E6AAE-479E-6C4E-5A84-690BE2FBFE0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3E1235C-FCFF-A8B0-389C-D7E64D8EA58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AA21F9A-9E56-32B9-B880-10209AD78D54}"/>
              </a:ext>
            </a:extLst>
          </p:cNvPr>
          <p:cNvSpPr>
            <a:spLocks noGrp="1"/>
          </p:cNvSpPr>
          <p:nvPr>
            <p:ph type="dt" sz="half" idx="10"/>
          </p:nvPr>
        </p:nvSpPr>
        <p:spPr/>
        <p:txBody>
          <a:bodyPr/>
          <a:lstStyle/>
          <a:p>
            <a:fld id="{2E863808-2AF7-6C41-A159-30DBA12E5EA7}" type="datetimeFigureOut">
              <a:rPr lang="en-US" smtClean="0"/>
              <a:t>8/12/25</a:t>
            </a:fld>
            <a:endParaRPr lang="en-US"/>
          </a:p>
        </p:txBody>
      </p:sp>
      <p:sp>
        <p:nvSpPr>
          <p:cNvPr id="6" name="Footer Placeholder 5">
            <a:extLst>
              <a:ext uri="{FF2B5EF4-FFF2-40B4-BE49-F238E27FC236}">
                <a16:creationId xmlns:a16="http://schemas.microsoft.com/office/drawing/2014/main" id="{5B6C50D6-2D78-E996-2921-6FD0D4FDEF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689B42A-6E99-B3BB-7CC5-E87D104A472E}"/>
              </a:ext>
            </a:extLst>
          </p:cNvPr>
          <p:cNvSpPr>
            <a:spLocks noGrp="1"/>
          </p:cNvSpPr>
          <p:nvPr>
            <p:ph type="sldNum" sz="quarter" idx="12"/>
          </p:nvPr>
        </p:nvSpPr>
        <p:spPr/>
        <p:txBody>
          <a:bodyPr/>
          <a:lstStyle/>
          <a:p>
            <a:fld id="{19E860B9-7036-BB46-9B6E-2F5561A6CB28}" type="slidenum">
              <a:rPr lang="en-US" smtClean="0"/>
              <a:t>‹#›</a:t>
            </a:fld>
            <a:endParaRPr lang="en-US"/>
          </a:p>
        </p:txBody>
      </p:sp>
    </p:spTree>
    <p:extLst>
      <p:ext uri="{BB962C8B-B14F-4D97-AF65-F5344CB8AC3E}">
        <p14:creationId xmlns:p14="http://schemas.microsoft.com/office/powerpoint/2010/main" val="10335928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0C6868-1024-FB30-D124-BE30F8252AF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0D44334-B5EE-1B33-8378-476359C9698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274CA76-602F-6DBD-D937-5FB58EBB3AC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739B46B-E197-3CE0-C1FA-50597643F2D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B8BBCC6-2101-1B45-B0B1-BFE0D2A0AD3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7672EA5-4696-EFC6-8D6C-1698E5B93C0E}"/>
              </a:ext>
            </a:extLst>
          </p:cNvPr>
          <p:cNvSpPr>
            <a:spLocks noGrp="1"/>
          </p:cNvSpPr>
          <p:nvPr>
            <p:ph type="dt" sz="half" idx="10"/>
          </p:nvPr>
        </p:nvSpPr>
        <p:spPr/>
        <p:txBody>
          <a:bodyPr/>
          <a:lstStyle/>
          <a:p>
            <a:fld id="{2E863808-2AF7-6C41-A159-30DBA12E5EA7}" type="datetimeFigureOut">
              <a:rPr lang="en-US" smtClean="0"/>
              <a:t>8/12/25</a:t>
            </a:fld>
            <a:endParaRPr lang="en-US"/>
          </a:p>
        </p:txBody>
      </p:sp>
      <p:sp>
        <p:nvSpPr>
          <p:cNvPr id="8" name="Footer Placeholder 7">
            <a:extLst>
              <a:ext uri="{FF2B5EF4-FFF2-40B4-BE49-F238E27FC236}">
                <a16:creationId xmlns:a16="http://schemas.microsoft.com/office/drawing/2014/main" id="{7D4A0C8E-C1AE-CE47-BC2E-F369DA14BBB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10DA82F-663F-9F0A-4F14-708E455C8D1B}"/>
              </a:ext>
            </a:extLst>
          </p:cNvPr>
          <p:cNvSpPr>
            <a:spLocks noGrp="1"/>
          </p:cNvSpPr>
          <p:nvPr>
            <p:ph type="sldNum" sz="quarter" idx="12"/>
          </p:nvPr>
        </p:nvSpPr>
        <p:spPr/>
        <p:txBody>
          <a:bodyPr/>
          <a:lstStyle/>
          <a:p>
            <a:fld id="{19E860B9-7036-BB46-9B6E-2F5561A6CB28}" type="slidenum">
              <a:rPr lang="en-US" smtClean="0"/>
              <a:t>‹#›</a:t>
            </a:fld>
            <a:endParaRPr lang="en-US"/>
          </a:p>
        </p:txBody>
      </p:sp>
    </p:spTree>
    <p:extLst>
      <p:ext uri="{BB962C8B-B14F-4D97-AF65-F5344CB8AC3E}">
        <p14:creationId xmlns:p14="http://schemas.microsoft.com/office/powerpoint/2010/main" val="3336991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2059B-75C1-2691-D8B6-3FAEB665427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2E9689E-0A67-E21A-BAA4-BC95706C227E}"/>
              </a:ext>
            </a:extLst>
          </p:cNvPr>
          <p:cNvSpPr>
            <a:spLocks noGrp="1"/>
          </p:cNvSpPr>
          <p:nvPr>
            <p:ph type="dt" sz="half" idx="10"/>
          </p:nvPr>
        </p:nvSpPr>
        <p:spPr/>
        <p:txBody>
          <a:bodyPr/>
          <a:lstStyle/>
          <a:p>
            <a:fld id="{2E863808-2AF7-6C41-A159-30DBA12E5EA7}" type="datetimeFigureOut">
              <a:rPr lang="en-US" smtClean="0"/>
              <a:t>8/12/25</a:t>
            </a:fld>
            <a:endParaRPr lang="en-US"/>
          </a:p>
        </p:txBody>
      </p:sp>
      <p:sp>
        <p:nvSpPr>
          <p:cNvPr id="4" name="Footer Placeholder 3">
            <a:extLst>
              <a:ext uri="{FF2B5EF4-FFF2-40B4-BE49-F238E27FC236}">
                <a16:creationId xmlns:a16="http://schemas.microsoft.com/office/drawing/2014/main" id="{2DEED2F0-15F5-CDA5-BA38-092B7F7A6A4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69CCC1F-03A6-0F8C-DE2B-8BBEEA7BA3F9}"/>
              </a:ext>
            </a:extLst>
          </p:cNvPr>
          <p:cNvSpPr>
            <a:spLocks noGrp="1"/>
          </p:cNvSpPr>
          <p:nvPr>
            <p:ph type="sldNum" sz="quarter" idx="12"/>
          </p:nvPr>
        </p:nvSpPr>
        <p:spPr/>
        <p:txBody>
          <a:bodyPr/>
          <a:lstStyle/>
          <a:p>
            <a:fld id="{19E860B9-7036-BB46-9B6E-2F5561A6CB28}" type="slidenum">
              <a:rPr lang="en-US" smtClean="0"/>
              <a:t>‹#›</a:t>
            </a:fld>
            <a:endParaRPr lang="en-US"/>
          </a:p>
        </p:txBody>
      </p:sp>
    </p:spTree>
    <p:extLst>
      <p:ext uri="{BB962C8B-B14F-4D97-AF65-F5344CB8AC3E}">
        <p14:creationId xmlns:p14="http://schemas.microsoft.com/office/powerpoint/2010/main" val="2072501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3F325-E60A-0D22-FFF3-007894D99F24}"/>
              </a:ext>
            </a:extLst>
          </p:cNvPr>
          <p:cNvSpPr>
            <a:spLocks noGrp="1"/>
          </p:cNvSpPr>
          <p:nvPr>
            <p:ph type="dt" sz="half" idx="10"/>
          </p:nvPr>
        </p:nvSpPr>
        <p:spPr/>
        <p:txBody>
          <a:bodyPr/>
          <a:lstStyle/>
          <a:p>
            <a:fld id="{2E863808-2AF7-6C41-A159-30DBA12E5EA7}" type="datetimeFigureOut">
              <a:rPr lang="en-US" smtClean="0"/>
              <a:t>8/12/25</a:t>
            </a:fld>
            <a:endParaRPr lang="en-US"/>
          </a:p>
        </p:txBody>
      </p:sp>
      <p:sp>
        <p:nvSpPr>
          <p:cNvPr id="3" name="Footer Placeholder 2">
            <a:extLst>
              <a:ext uri="{FF2B5EF4-FFF2-40B4-BE49-F238E27FC236}">
                <a16:creationId xmlns:a16="http://schemas.microsoft.com/office/drawing/2014/main" id="{E4BF687C-332B-73C2-61FF-15FF050CCE9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EF22530-4704-AAAC-C13D-A0856A741973}"/>
              </a:ext>
            </a:extLst>
          </p:cNvPr>
          <p:cNvSpPr>
            <a:spLocks noGrp="1"/>
          </p:cNvSpPr>
          <p:nvPr>
            <p:ph type="sldNum" sz="quarter" idx="12"/>
          </p:nvPr>
        </p:nvSpPr>
        <p:spPr/>
        <p:txBody>
          <a:bodyPr/>
          <a:lstStyle/>
          <a:p>
            <a:fld id="{19E860B9-7036-BB46-9B6E-2F5561A6CB28}" type="slidenum">
              <a:rPr lang="en-US" smtClean="0"/>
              <a:t>‹#›</a:t>
            </a:fld>
            <a:endParaRPr lang="en-US"/>
          </a:p>
        </p:txBody>
      </p:sp>
    </p:spTree>
    <p:extLst>
      <p:ext uri="{BB962C8B-B14F-4D97-AF65-F5344CB8AC3E}">
        <p14:creationId xmlns:p14="http://schemas.microsoft.com/office/powerpoint/2010/main" val="36185679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50E88-3626-FD86-E8F5-0D12D4FF8B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F7436DE-0BB8-AC33-08AB-74B0ECF9D52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1D91D08-9310-A713-1C1F-69D984AA2D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DAE084-BA36-CCC5-123F-E2BEE056CD98}"/>
              </a:ext>
            </a:extLst>
          </p:cNvPr>
          <p:cNvSpPr>
            <a:spLocks noGrp="1"/>
          </p:cNvSpPr>
          <p:nvPr>
            <p:ph type="dt" sz="half" idx="10"/>
          </p:nvPr>
        </p:nvSpPr>
        <p:spPr/>
        <p:txBody>
          <a:bodyPr/>
          <a:lstStyle/>
          <a:p>
            <a:fld id="{2E863808-2AF7-6C41-A159-30DBA12E5EA7}" type="datetimeFigureOut">
              <a:rPr lang="en-US" smtClean="0"/>
              <a:t>8/12/25</a:t>
            </a:fld>
            <a:endParaRPr lang="en-US"/>
          </a:p>
        </p:txBody>
      </p:sp>
      <p:sp>
        <p:nvSpPr>
          <p:cNvPr id="6" name="Footer Placeholder 5">
            <a:extLst>
              <a:ext uri="{FF2B5EF4-FFF2-40B4-BE49-F238E27FC236}">
                <a16:creationId xmlns:a16="http://schemas.microsoft.com/office/drawing/2014/main" id="{D079FE87-ADC6-FBFE-E60D-2BD1494FA4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F3C39E-143F-C6C7-3B46-AF8927BFBBD5}"/>
              </a:ext>
            </a:extLst>
          </p:cNvPr>
          <p:cNvSpPr>
            <a:spLocks noGrp="1"/>
          </p:cNvSpPr>
          <p:nvPr>
            <p:ph type="sldNum" sz="quarter" idx="12"/>
          </p:nvPr>
        </p:nvSpPr>
        <p:spPr/>
        <p:txBody>
          <a:bodyPr/>
          <a:lstStyle/>
          <a:p>
            <a:fld id="{19E860B9-7036-BB46-9B6E-2F5561A6CB28}" type="slidenum">
              <a:rPr lang="en-US" smtClean="0"/>
              <a:t>‹#›</a:t>
            </a:fld>
            <a:endParaRPr lang="en-US"/>
          </a:p>
        </p:txBody>
      </p:sp>
    </p:spTree>
    <p:extLst>
      <p:ext uri="{BB962C8B-B14F-4D97-AF65-F5344CB8AC3E}">
        <p14:creationId xmlns:p14="http://schemas.microsoft.com/office/powerpoint/2010/main" val="3964547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498CF-B819-8114-51CB-E286921F90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D1D3E26-CE75-F460-50F9-8BE2F25B819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C4E881D-2EBA-51E3-8AD1-52F259D2039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C2B6150-FF83-58A4-6C91-9951A586F60B}"/>
              </a:ext>
            </a:extLst>
          </p:cNvPr>
          <p:cNvSpPr>
            <a:spLocks noGrp="1"/>
          </p:cNvSpPr>
          <p:nvPr>
            <p:ph type="dt" sz="half" idx="10"/>
          </p:nvPr>
        </p:nvSpPr>
        <p:spPr/>
        <p:txBody>
          <a:bodyPr/>
          <a:lstStyle/>
          <a:p>
            <a:fld id="{2E863808-2AF7-6C41-A159-30DBA12E5EA7}" type="datetimeFigureOut">
              <a:rPr lang="en-US" smtClean="0"/>
              <a:t>8/12/25</a:t>
            </a:fld>
            <a:endParaRPr lang="en-US"/>
          </a:p>
        </p:txBody>
      </p:sp>
      <p:sp>
        <p:nvSpPr>
          <p:cNvPr id="6" name="Footer Placeholder 5">
            <a:extLst>
              <a:ext uri="{FF2B5EF4-FFF2-40B4-BE49-F238E27FC236}">
                <a16:creationId xmlns:a16="http://schemas.microsoft.com/office/drawing/2014/main" id="{002C6050-5F7A-9128-34E1-BCCA2E2996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5933AC5-9827-DE61-A512-D829EA02E044}"/>
              </a:ext>
            </a:extLst>
          </p:cNvPr>
          <p:cNvSpPr>
            <a:spLocks noGrp="1"/>
          </p:cNvSpPr>
          <p:nvPr>
            <p:ph type="sldNum" sz="quarter" idx="12"/>
          </p:nvPr>
        </p:nvSpPr>
        <p:spPr/>
        <p:txBody>
          <a:bodyPr/>
          <a:lstStyle/>
          <a:p>
            <a:fld id="{19E860B9-7036-BB46-9B6E-2F5561A6CB28}" type="slidenum">
              <a:rPr lang="en-US" smtClean="0"/>
              <a:t>‹#›</a:t>
            </a:fld>
            <a:endParaRPr lang="en-US"/>
          </a:p>
        </p:txBody>
      </p:sp>
    </p:spTree>
    <p:extLst>
      <p:ext uri="{BB962C8B-B14F-4D97-AF65-F5344CB8AC3E}">
        <p14:creationId xmlns:p14="http://schemas.microsoft.com/office/powerpoint/2010/main" val="3067300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74BD44A-A639-538B-F2FE-438DA4836D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880C169-DCA0-E99B-EC6E-C93F8749BAD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A52418-0696-C6CF-B7B0-98A02E602FB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E863808-2AF7-6C41-A159-30DBA12E5EA7}" type="datetimeFigureOut">
              <a:rPr lang="en-US" smtClean="0"/>
              <a:t>8/12/25</a:t>
            </a:fld>
            <a:endParaRPr lang="en-US"/>
          </a:p>
        </p:txBody>
      </p:sp>
      <p:sp>
        <p:nvSpPr>
          <p:cNvPr id="5" name="Footer Placeholder 4">
            <a:extLst>
              <a:ext uri="{FF2B5EF4-FFF2-40B4-BE49-F238E27FC236}">
                <a16:creationId xmlns:a16="http://schemas.microsoft.com/office/drawing/2014/main" id="{330E72DE-E942-633C-D440-1E922B96DE6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1DC9DA0-A3E4-8C66-0999-9AE4E066AC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9E860B9-7036-BB46-9B6E-2F5561A6CB28}" type="slidenum">
              <a:rPr lang="en-US" smtClean="0"/>
              <a:t>‹#›</a:t>
            </a:fld>
            <a:endParaRPr lang="en-US"/>
          </a:p>
        </p:txBody>
      </p:sp>
    </p:spTree>
    <p:extLst>
      <p:ext uri="{BB962C8B-B14F-4D97-AF65-F5344CB8AC3E}">
        <p14:creationId xmlns:p14="http://schemas.microsoft.com/office/powerpoint/2010/main" val="17944872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 </a:t>
            </a:r>
            <a:br>
              <a:rPr lang="en-US" dirty="0"/>
            </a:br>
            <a:br>
              <a:rPr lang="en-US" dirty="0"/>
            </a:br>
            <a:r>
              <a:rPr lang="en-US" dirty="0"/>
              <a:t>Lesson 8</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493403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40267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946790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81630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92514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771462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317519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445506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337906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05384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6393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9902017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051941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357265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468540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439389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2681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062994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944626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2" name="Audio 11">
            <a:extLst>
              <a:ext uri="{FF2B5EF4-FFF2-40B4-BE49-F238E27FC236}">
                <a16:creationId xmlns:a16="http://schemas.microsoft.com/office/drawing/2014/main" id="{06001C08-006D-9542-9543-4D7B9D0456B5}"/>
              </a:ext>
            </a:extLst>
          </p:cNvPr>
          <p:cNvPicPr>
            <a:picLocks noChangeAspect="1"/>
          </p:cNvPicPr>
          <p:nvPr>
            <a:audioFile r:link="rId1"/>
            <p:extLst>
              <p:ext uri="{DAA4B4D4-6D71-4841-9C94-3DE7FCFB9230}">
                <p14:media xmlns:p14="http://schemas.microsoft.com/office/powerpoint/2010/main" r:embed="rId2">
                  <p14:trim st="130.7252" end="858.000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597140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227.23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0" name="Audio 9">
            <a:extLst>
              <a:ext uri="{FF2B5EF4-FFF2-40B4-BE49-F238E27FC236}">
                <a16:creationId xmlns:a16="http://schemas.microsoft.com/office/drawing/2014/main" id="{6DF45C04-08B3-600E-CC15-F4606E637618}"/>
              </a:ext>
            </a:extLst>
          </p:cNvPr>
          <p:cNvPicPr>
            <a:picLocks noChangeAspect="1"/>
          </p:cNvPicPr>
          <p:nvPr>
            <a:audioFile r:link="rId1"/>
            <p:extLst>
              <p:ext uri="{DAA4B4D4-6D71-4841-9C94-3DE7FCFB9230}">
                <p14:media xmlns:p14="http://schemas.microsoft.com/office/powerpoint/2010/main" r:embed="rId2">
                  <p14:trim st="244.9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8" name="Audio 7">
            <a:extLst>
              <a:ext uri="{FF2B5EF4-FFF2-40B4-BE49-F238E27FC236}">
                <a16:creationId xmlns:a16="http://schemas.microsoft.com/office/drawing/2014/main" id="{27DCBD41-CDDE-27E2-5760-5AB08F1BCCCB}"/>
              </a:ext>
            </a:extLst>
          </p:cNvPr>
          <p:cNvPicPr>
            <a:picLocks noChangeAspect="1"/>
          </p:cNvPicPr>
          <p:nvPr>
            <a:audioFile r:link="rId1"/>
            <p:extLst>
              <p:ext uri="{DAA4B4D4-6D71-4841-9C94-3DE7FCFB9230}">
                <p14:media xmlns:p14="http://schemas.microsoft.com/office/powerpoint/2010/main" r:embed="rId2">
                  <p14:trim st="256.9219" end="131.5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8" name="Audio 7">
            <a:extLst>
              <a:ext uri="{FF2B5EF4-FFF2-40B4-BE49-F238E27FC236}">
                <a16:creationId xmlns:a16="http://schemas.microsoft.com/office/drawing/2014/main" id="{1467BBC3-B5AB-9A67-072A-B30C70EE806A}"/>
              </a:ext>
            </a:extLst>
          </p:cNvPr>
          <p:cNvPicPr>
            <a:picLocks noChangeAspect="1"/>
          </p:cNvPicPr>
          <p:nvPr>
            <a:audioFile r:link="rId1"/>
            <p:extLst>
              <p:ext uri="{DAA4B4D4-6D71-4841-9C94-3DE7FCFB9230}">
                <p14:media xmlns:p14="http://schemas.microsoft.com/office/powerpoint/2010/main" r:embed="rId2">
                  <p14:trim st="544.2147" end="343.420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8</vt:lpstr>
      <vt:lpstr>PowerPoint Presentation</vt:lpstr>
      <vt:lpstr>42 ÷ 7 6 </vt:lpstr>
      <vt:lpstr>42 ÷ 7  </vt:lpstr>
      <vt:lpstr>36 ÷ 9 4 </vt:lpstr>
      <vt:lpstr>36 ÷ 9  </vt:lpstr>
      <vt:lpstr>24 ÷ 8 3 </vt:lpstr>
      <vt:lpstr>24 ÷ 8  </vt:lpstr>
      <vt:lpstr>16 ÷ 4 4 </vt:lpstr>
      <vt:lpstr>16 ÷ 4  </vt:lpstr>
      <vt:lpstr>36 ÷ 9  </vt:lpstr>
      <vt:lpstr>16 ÷ 4  </vt:lpstr>
      <vt:lpstr>24 ÷ 8  </vt:lpstr>
      <vt:lpstr>42 ÷ 7  </vt:lpstr>
      <vt:lpstr>24 ÷ 8  </vt:lpstr>
      <vt:lpstr>42 ÷ 7  </vt:lpstr>
      <vt:lpstr>16 ÷ 4  </vt:lpstr>
      <vt:lpstr>36 ÷ 9  </vt:lpstr>
      <vt:lpstr>16 ÷ 4  </vt:lpstr>
      <vt:lpstr>24 ÷ 8  </vt:lpstr>
      <vt:lpstr>36 ÷ 9  </vt:lpstr>
      <vt:lpstr>42 ÷ 7  </vt:lpstr>
      <vt:lpstr>36 ÷ 9  </vt:lpstr>
      <vt:lpstr>42 ÷ 7  </vt:lpstr>
      <vt:lpstr>24 ÷ 8  </vt:lpstr>
      <vt:lpstr>16 ÷ 4  </vt:lpstr>
      <vt:lpstr>42 ÷ 7  </vt:lpstr>
      <vt:lpstr>36 ÷ 9  </vt:lpstr>
      <vt:lpstr>16 ÷ 4  </vt:lpstr>
      <vt:lpstr>24 ÷ 8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2025-08-12T14:10:48Z</dcterms:created>
  <dcterms:modified xsi:type="dcterms:W3CDTF">2025-08-12T14:12:55Z</dcterms:modified>
</cp:coreProperties>
</file>