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0DA3B-22CA-E6A7-0E10-F74115219A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79D1A5-6BED-8F16-7042-712302540B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FF1911-114E-9C20-62E0-23701CB1B062}"/>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B0FAF130-4D30-9234-425F-85501D83F3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E1BC07-10A9-E574-E889-23BEF0913D9D}"/>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3406449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55A3A-5588-733A-A476-6B7EA74155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E75FBA-590E-6288-F4F6-5CE3458E926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0648CA-2AE7-6770-D470-5ACCC084C544}"/>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85EC2511-67D3-7CBD-A754-DAE1CAC105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1CE21D-5E75-7CF4-CD66-6AAEECFC0971}"/>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1531916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A04364-5BC7-A0D5-A2F9-C4CCDCAC3D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A03E79-1E07-B2F2-6FDB-C863268DD29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053229-B991-E8D3-5D78-DB39A04C4719}"/>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75F6161F-7D2F-E4AA-AB8E-DEE121E103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BEF67A-E107-E433-16B7-C5D2FDE126BA}"/>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20153193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3A644-4E4C-E3DC-1838-47FC43C17B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4909E9-9BF5-F20D-F6B7-820C3CAFD7D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9B6F4F-1B42-28E9-AA2D-87FB8A19F8BE}"/>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3BBAAD97-9032-A879-CEE1-6A27EB5BD6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2854E3-8E74-4F68-1CE9-AECB60F0101E}"/>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1456440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108B-00E0-2B4B-CCB7-4FF3DA532D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C66B2F-0616-3FB5-6089-770C2F25F76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33621A-2A76-ADD4-36A5-D5769F26916D}"/>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CFED3BAE-1A49-6F07-EE31-BC997C8B6A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322BEF-5B3E-88DF-6738-BA4034DD14B7}"/>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2997445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DA3FC-CC85-6089-B2F1-6008F313E5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5FF86F-695B-97B3-9787-CA66E279CA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56DC823-7B07-8626-4333-FA56476A428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87219C-1FBB-3A96-1119-FC944D5B9902}"/>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6" name="Footer Placeholder 5">
            <a:extLst>
              <a:ext uri="{FF2B5EF4-FFF2-40B4-BE49-F238E27FC236}">
                <a16:creationId xmlns:a16="http://schemas.microsoft.com/office/drawing/2014/main" id="{056508D9-B33D-498B-0A53-E3216A1F1F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51B44A-39C5-FC3A-3981-FD9986B93948}"/>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3784225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5A0E4-E1F6-4B41-833E-B69D4D0B369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962853-96A3-AA06-23D5-62BD6169FC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90AF6C-20BF-E81E-BFB2-9D3FEB9FA55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F8AC19-BE02-C747-B1D8-375DA4A577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92C43B-DE2C-B8F4-FBFE-56DB640723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0981BF5-F231-D1D2-569F-8E4EA5FB0A98}"/>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8" name="Footer Placeholder 7">
            <a:extLst>
              <a:ext uri="{FF2B5EF4-FFF2-40B4-BE49-F238E27FC236}">
                <a16:creationId xmlns:a16="http://schemas.microsoft.com/office/drawing/2014/main" id="{69F7B830-97DB-0486-0B7E-0A3D2E54D55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FB0A542-8C23-E573-8FFF-9758E70E0677}"/>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2231210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73E96-25DD-D93C-7B72-A097F2EEAC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44C02B-CF90-35FC-E910-24E3B532D0D4}"/>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4" name="Footer Placeholder 3">
            <a:extLst>
              <a:ext uri="{FF2B5EF4-FFF2-40B4-BE49-F238E27FC236}">
                <a16:creationId xmlns:a16="http://schemas.microsoft.com/office/drawing/2014/main" id="{FE6C4FBE-EF2F-06EA-281A-171EB37A3D1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47D4F2-CABE-D618-C6FB-FC8F12FFE847}"/>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457376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96B14E-F953-E91E-A97D-AC2DA19B24DF}"/>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3" name="Footer Placeholder 2">
            <a:extLst>
              <a:ext uri="{FF2B5EF4-FFF2-40B4-BE49-F238E27FC236}">
                <a16:creationId xmlns:a16="http://schemas.microsoft.com/office/drawing/2014/main" id="{DD0E84A1-5B36-F484-996B-C63D93C6E83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7DE66A-E149-8846-8179-37F15B8F4ABA}"/>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543904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138D1-D495-1A40-6AD7-346A8DD73D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48827C-6A35-E717-B781-E71E4699F5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7FC1B5E-5BA1-E04D-0E3E-61A94B4EDD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246C02-27CE-39BC-CCD2-17346A6002C5}"/>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6" name="Footer Placeholder 5">
            <a:extLst>
              <a:ext uri="{FF2B5EF4-FFF2-40B4-BE49-F238E27FC236}">
                <a16:creationId xmlns:a16="http://schemas.microsoft.com/office/drawing/2014/main" id="{E57F2A9F-077D-B5CA-D820-96351016AC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3C479E-5664-90DF-F897-EA04B98A6E3E}"/>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1775912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B7F40-1BD9-228E-C715-3137E0221A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992D49-1380-4165-8B95-8B9FC34ED3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5AB56B-94F7-4FFB-4BA9-4FCDAE31C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D55B75-B1E8-1875-C748-A071E305BC77}"/>
              </a:ext>
            </a:extLst>
          </p:cNvPr>
          <p:cNvSpPr>
            <a:spLocks noGrp="1"/>
          </p:cNvSpPr>
          <p:nvPr>
            <p:ph type="dt" sz="half" idx="10"/>
          </p:nvPr>
        </p:nvSpPr>
        <p:spPr/>
        <p:txBody>
          <a:bodyPr/>
          <a:lstStyle/>
          <a:p>
            <a:fld id="{ECE2B51B-CE25-E04D-A042-2364D151CDD6}" type="datetimeFigureOut">
              <a:rPr lang="en-US" smtClean="0"/>
              <a:t>8/12/25</a:t>
            </a:fld>
            <a:endParaRPr lang="en-US"/>
          </a:p>
        </p:txBody>
      </p:sp>
      <p:sp>
        <p:nvSpPr>
          <p:cNvPr id="6" name="Footer Placeholder 5">
            <a:extLst>
              <a:ext uri="{FF2B5EF4-FFF2-40B4-BE49-F238E27FC236}">
                <a16:creationId xmlns:a16="http://schemas.microsoft.com/office/drawing/2014/main" id="{CE2AD326-A371-E935-6513-54C214D5AF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B33179-D814-3E96-EE12-5389DA5DF29B}"/>
              </a:ext>
            </a:extLst>
          </p:cNvPr>
          <p:cNvSpPr>
            <a:spLocks noGrp="1"/>
          </p:cNvSpPr>
          <p:nvPr>
            <p:ph type="sldNum" sz="quarter" idx="12"/>
          </p:nvPr>
        </p:nvSpPr>
        <p:spPr/>
        <p:txBody>
          <a:bodyPr/>
          <a:lstStyle/>
          <a:p>
            <a:fld id="{32A0AF0A-B96C-4E4C-9EA7-47ABED97FC1B}" type="slidenum">
              <a:rPr lang="en-US" smtClean="0"/>
              <a:t>‹#›</a:t>
            </a:fld>
            <a:endParaRPr lang="en-US"/>
          </a:p>
        </p:txBody>
      </p:sp>
    </p:spTree>
    <p:extLst>
      <p:ext uri="{BB962C8B-B14F-4D97-AF65-F5344CB8AC3E}">
        <p14:creationId xmlns:p14="http://schemas.microsoft.com/office/powerpoint/2010/main" val="1632141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BCF7A5-F68E-7637-97BC-15A867C21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328C3AD-B0D6-2574-38A8-7045E43317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EB296-776E-6480-7287-BB87D89167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CE2B51B-CE25-E04D-A042-2364D151CDD6}" type="datetimeFigureOut">
              <a:rPr lang="en-US" smtClean="0"/>
              <a:t>8/12/25</a:t>
            </a:fld>
            <a:endParaRPr lang="en-US"/>
          </a:p>
        </p:txBody>
      </p:sp>
      <p:sp>
        <p:nvSpPr>
          <p:cNvPr id="5" name="Footer Placeholder 4">
            <a:extLst>
              <a:ext uri="{FF2B5EF4-FFF2-40B4-BE49-F238E27FC236}">
                <a16:creationId xmlns:a16="http://schemas.microsoft.com/office/drawing/2014/main" id="{9B84F71F-5DB7-6F0F-22DF-4F6E9150B0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C057A21-7436-435D-D711-A36D316BB0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2A0AF0A-B96C-4E4C-9EA7-47ABED97FC1B}" type="slidenum">
              <a:rPr lang="en-US" smtClean="0"/>
              <a:t>‹#›</a:t>
            </a:fld>
            <a:endParaRPr lang="en-US"/>
          </a:p>
        </p:txBody>
      </p:sp>
    </p:spTree>
    <p:extLst>
      <p:ext uri="{BB962C8B-B14F-4D97-AF65-F5344CB8AC3E}">
        <p14:creationId xmlns:p14="http://schemas.microsoft.com/office/powerpoint/2010/main" val="3799505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43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43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2025-08-12T18:06:08Z</dcterms:created>
  <dcterms:modified xsi:type="dcterms:W3CDTF">2025-08-12T18:06:30Z</dcterms:modified>
</cp:coreProperties>
</file>