
<file path=[Content_Types].xml><?xml version="1.0" encoding="utf-8"?>
<Types xmlns="http://schemas.openxmlformats.org/package/2006/content-types"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307" r:id="rId3"/>
    <p:sldId id="308" r:id="rId4"/>
    <p:sldId id="260" r:id="rId5"/>
    <p:sldId id="261" r:id="rId6"/>
    <p:sldId id="262" r:id="rId7"/>
    <p:sldId id="264" r:id="rId8"/>
    <p:sldId id="263" r:id="rId9"/>
    <p:sldId id="265" r:id="rId10"/>
    <p:sldId id="266" r:id="rId11"/>
    <p:sldId id="331" r:id="rId12"/>
    <p:sldId id="332" r:id="rId13"/>
    <p:sldId id="333" r:id="rId14"/>
    <p:sldId id="334" r:id="rId15"/>
    <p:sldId id="335" r:id="rId16"/>
    <p:sldId id="336" r:id="rId17"/>
    <p:sldId id="337" r:id="rId18"/>
    <p:sldId id="338" r:id="rId19"/>
    <p:sldId id="339" r:id="rId20"/>
    <p:sldId id="340" r:id="rId21"/>
    <p:sldId id="341" r:id="rId22"/>
    <p:sldId id="342" r:id="rId23"/>
    <p:sldId id="343" r:id="rId24"/>
    <p:sldId id="344" r:id="rId25"/>
    <p:sldId id="345" r:id="rId26"/>
    <p:sldId id="346" r:id="rId27"/>
    <p:sldId id="347" r:id="rId28"/>
    <p:sldId id="348" r:id="rId29"/>
    <p:sldId id="349" r:id="rId30"/>
    <p:sldId id="350" r:id="rId31"/>
    <p:sldId id="330" r:id="rId3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720"/>
    <p:restoredTop sz="91429"/>
  </p:normalViewPr>
  <p:slideViewPr>
    <p:cSldViewPr snapToGrid="0">
      <p:cViewPr varScale="1">
        <p:scale>
          <a:sx n="41" d="100"/>
          <a:sy n="41" d="100"/>
        </p:scale>
        <p:origin x="976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103220-8587-F613-6F5B-390289EAC4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49606F8-91EE-ED73-6940-9BEC42B071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8411ED-2871-01D6-2F19-209FFB3062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463A8-6AF4-2341-AA18-8C96A23F7C3C}" type="datetimeFigureOut">
              <a:rPr lang="en-US" smtClean="0"/>
              <a:t>8/12/25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699EFB-1630-2BE0-8F1A-E01E93E4D9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6A6423-53F4-9AB0-7467-FEED1C615D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187F9-E7A5-F941-A272-39E0ACE38A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25777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3BCD8B-EEBE-F6E1-0D79-1BF4B60DFE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603B110-F13E-C8F6-20C8-27AC493ED25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E71335-C8D5-CC2F-85C6-7E84AEC700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463A8-6AF4-2341-AA18-8C96A23F7C3C}" type="datetimeFigureOut">
              <a:rPr lang="en-US" smtClean="0"/>
              <a:t>8/12/25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B4E837-271A-3220-E7BF-FAD9D17AF2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83ACCB-2744-8492-B2E1-A98699158A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187F9-E7A5-F941-A272-39E0ACE38A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0506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67DEE1A-13A6-40F5-7549-32A78DC6978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2F9EDF0-3318-5CB3-471F-5C9B86FA2B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D18375-16B3-9B66-3ADE-C04DF40C67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463A8-6AF4-2341-AA18-8C96A23F7C3C}" type="datetimeFigureOut">
              <a:rPr lang="en-US" smtClean="0"/>
              <a:t>8/12/25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80A4B2-86F5-9E03-BC09-0103E69D87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D12750-0B36-723D-0E09-6C3F355C04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187F9-E7A5-F941-A272-39E0ACE38A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54621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872AB-A6EF-98B7-2C01-723DFE0741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F035C6-B94F-7C77-C6C5-BFA5FCBD33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F35F6C-1CA8-1D4A-36C9-F564F83AA6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463A8-6AF4-2341-AA18-8C96A23F7C3C}" type="datetimeFigureOut">
              <a:rPr lang="en-US" smtClean="0"/>
              <a:t>8/12/25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D41381-8D8A-5374-A0DE-8363B351A6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A13530-E1E2-5B54-ABB0-7AEBEB2137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187F9-E7A5-F941-A272-39E0ACE38A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74984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E5D427-56F6-670A-9A68-8C8F41E81F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4099D2B-0880-016A-2A0A-7D213F3650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63DF2B-78D8-9E36-1FEA-82B7E415A3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463A8-6AF4-2341-AA18-8C96A23F7C3C}" type="datetimeFigureOut">
              <a:rPr lang="en-US" smtClean="0"/>
              <a:t>8/12/25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CF8F62-9818-3747-0B43-923D84B48E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E80B1C-45D1-2F39-A112-FED89851AB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187F9-E7A5-F941-A272-39E0ACE38A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1999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D6373D-7D74-EA23-0224-7AF4F2B619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F217BA-DF03-D026-12CA-FCDA4E576C8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7E716BE-3A0F-194F-3AAD-BCA51534C52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2048447-38B7-D777-E322-EFBEA6DF8A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463A8-6AF4-2341-AA18-8C96A23F7C3C}" type="datetimeFigureOut">
              <a:rPr lang="en-US" smtClean="0"/>
              <a:t>8/12/25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DFDAF75-6BE7-5FFD-103F-CDB110D567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016E668-7A41-90FA-221D-D43F949ADC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187F9-E7A5-F941-A272-39E0ACE38A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36850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44FBB5-8825-94D7-E28C-9EC8BC39ED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EA71C2F-05E3-AEB8-1547-2EE19533F9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40405D-9C8B-486F-E84E-B65895BD20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5C86A28-EED4-F355-AB3A-34CD3E719E9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8D69377-46D3-B6F6-C590-713D341D66C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01A8303-C913-C242-C46C-2D573A7A3B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463A8-6AF4-2341-AA18-8C96A23F7C3C}" type="datetimeFigureOut">
              <a:rPr lang="en-US" smtClean="0"/>
              <a:t>8/12/25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BB1D35-779E-699B-FA64-2603AB6E9F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81B3BD4-C6E9-DDCD-5CC6-EC9C85781D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187F9-E7A5-F941-A272-39E0ACE38A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54331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45AAC6-12CE-EB00-F951-F93C1780C9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225EC7D-272E-27B8-5963-DC9B43DD3A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463A8-6AF4-2341-AA18-8C96A23F7C3C}" type="datetimeFigureOut">
              <a:rPr lang="en-US" smtClean="0"/>
              <a:t>8/12/25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499F19A-B547-A79D-0201-6E40B49C5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6AE3017-D945-BA56-A7EB-B1CB02D230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187F9-E7A5-F941-A272-39E0ACE38A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1915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A006E1C-4DFC-48C0-74F8-47AE7E70CB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463A8-6AF4-2341-AA18-8C96A23F7C3C}" type="datetimeFigureOut">
              <a:rPr lang="en-US" smtClean="0"/>
              <a:t>8/12/25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3ADF12B-97B1-8296-9387-5DF826FE4D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5A87471-36A3-6D50-6AC7-CB546434EF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187F9-E7A5-F941-A272-39E0ACE38A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36002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C35AA1-09B5-5545-53CB-EA646ADE9C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0C8984-ED9E-0160-E0BB-49646AB20B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1F76C95-62B8-ACAE-C2AF-BD057B3EE97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43C4AB6-4003-5B54-489D-09FF48DC85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463A8-6AF4-2341-AA18-8C96A23F7C3C}" type="datetimeFigureOut">
              <a:rPr lang="en-US" smtClean="0"/>
              <a:t>8/12/25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79058D5-B2F7-2618-1AF7-BE11B773B6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E2F1DEE-7499-C639-10B6-92358A1DC6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187F9-E7A5-F941-A272-39E0ACE38A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50788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1E3996-BCC1-E722-9DAD-F0B79D0EF1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33E6DA9-1A12-239E-444D-8784ECCC4E2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EE7EA16-7443-829B-9CBE-390D0B95D18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4391D2D-6B29-BDAE-9CC8-54AE3531AE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463A8-6AF4-2341-AA18-8C96A23F7C3C}" type="datetimeFigureOut">
              <a:rPr lang="en-US" smtClean="0"/>
              <a:t>8/12/25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34DCE5-3358-33AD-ACBC-255097D0E1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6A15127-0EBB-CA22-EF90-83B5D8C94B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187F9-E7A5-F941-A272-39E0ACE38A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85807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FB4539E-A329-F9BA-FA4F-21FDC2C582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0D419D-3AF5-B69E-0AF0-8477C85A6B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7B8E90-7D7D-05CD-A1B3-0A79A538B1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B5463A8-6AF4-2341-AA18-8C96A23F7C3C}" type="datetimeFigureOut">
              <a:rPr lang="en-US" smtClean="0"/>
              <a:t>8/12/25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A9EAF7-F67D-12C4-908A-E8C3765DAE0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9A1352-3CF4-6A2D-A5D9-50994824DED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29187F9-E7A5-F941-A272-39E0ACE38A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58230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microsoft.com/office/2007/relationships/media" Target="../media/media5.m4a"/><Relationship Id="rId1" Type="http://schemas.openxmlformats.org/officeDocument/2006/relationships/audio" Target="NULL" TargetMode="Externa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microsoft.com/office/2007/relationships/media" Target="../media/media3.m4a"/><Relationship Id="rId1" Type="http://schemas.openxmlformats.org/officeDocument/2006/relationships/audio" Target="NULL" TargetMode="External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microsoft.com/office/2007/relationships/media" Target="../media/media3.m4a"/><Relationship Id="rId1" Type="http://schemas.openxmlformats.org/officeDocument/2006/relationships/audio" Target="NULL" TargetMode="External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microsoft.com/office/2007/relationships/media" Target="../media/media5.m4a"/><Relationship Id="rId1" Type="http://schemas.openxmlformats.org/officeDocument/2006/relationships/audio" Target="NULL" TargetMode="External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microsoft.com/office/2007/relationships/media" Target="../media/media5.m4a"/><Relationship Id="rId1" Type="http://schemas.openxmlformats.org/officeDocument/2006/relationships/audio" Target="NULL" TargetMode="External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microsoft.com/office/2007/relationships/media" Target="../media/media3.m4a"/><Relationship Id="rId1" Type="http://schemas.openxmlformats.org/officeDocument/2006/relationships/audio" Target="NULL" TargetMode="External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microsoft.com/office/2007/relationships/media" Target="../media/media5.m4a"/><Relationship Id="rId1" Type="http://schemas.openxmlformats.org/officeDocument/2006/relationships/audio" Target="NULL" TargetMode="External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microsoft.com/office/2007/relationships/media" Target="../media/media3.m4a"/><Relationship Id="rId1" Type="http://schemas.openxmlformats.org/officeDocument/2006/relationships/audio" Target="NULL" TargetMode="External"/><Relationship Id="rId4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4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microsoft.com/office/2007/relationships/media" Target="../media/media3.m4a"/><Relationship Id="rId1" Type="http://schemas.openxmlformats.org/officeDocument/2006/relationships/audio" Target="NULL" TargetMode="External"/><Relationship Id="rId4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microsoft.com/office/2007/relationships/media" Target="../media/media5.m4a"/><Relationship Id="rId1" Type="http://schemas.openxmlformats.org/officeDocument/2006/relationships/audio" Target="NULL" TargetMode="External"/><Relationship Id="rId4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microsoft.com/office/2007/relationships/media" Target="../media/media2.m4a"/><Relationship Id="rId1" Type="http://schemas.openxmlformats.org/officeDocument/2006/relationships/audio" Target="NULL" TargetMode="External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4" Type="http://schemas.openxmlformats.org/officeDocument/2006/relationships/image" Target="../media/image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microsoft.com/office/2007/relationships/media" Target="../media/media3.m4a"/><Relationship Id="rId1" Type="http://schemas.openxmlformats.org/officeDocument/2006/relationships/audio" Target="NULL" TargetMode="Externa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microsoft.com/office/2007/relationships/media" Target="../media/media4.m4a"/><Relationship Id="rId1" Type="http://schemas.openxmlformats.org/officeDocument/2006/relationships/audio" Target="NULL" TargetMode="Externa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microsoft.com/office/2007/relationships/media" Target="../media/media5.m4a"/><Relationship Id="rId1" Type="http://schemas.openxmlformats.org/officeDocument/2006/relationships/audio" Target="NULL" TargetMode="Externa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microsoft.com/office/2007/relationships/media" Target="../media/media6.m4a"/><Relationship Id="rId1" Type="http://schemas.openxmlformats.org/officeDocument/2006/relationships/audio" Target="NULL" TargetMode="Externa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microsoft.com/office/2007/relationships/media" Target="../media/media8.m4a"/><Relationship Id="rId1" Type="http://schemas.openxmlformats.org/officeDocument/2006/relationships/audio" Target="NULL" TargetMode="Externa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11E6F9-48A4-0F48-121D-CA789C12D04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03899" y="3181982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dirty="0"/>
              <a:t>Division from 81</a:t>
            </a:r>
            <a:br>
              <a:rPr lang="en-US" dirty="0"/>
            </a:br>
            <a:br>
              <a:rPr lang="en-US" dirty="0"/>
            </a:br>
            <a:r>
              <a:rPr lang="en-US" dirty="0"/>
              <a:t>Lesson 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E43EB96-1EA1-4A1E-9C9A-92583C5F9E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4400" y="1480928"/>
            <a:ext cx="11021293" cy="100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498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49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÷ 7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6011847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pic>
        <p:nvPicPr>
          <p:cNvPr id="17" name="Audio 16">
            <a:extLst>
              <a:ext uri="{FF2B5EF4-FFF2-40B4-BE49-F238E27FC236}">
                <a16:creationId xmlns:a16="http://schemas.microsoft.com/office/drawing/2014/main" id="{39057289-2FC5-4B53-F7AF-0696EBFCCEC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5460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÷ 3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6011847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pic>
        <p:nvPicPr>
          <p:cNvPr id="33" name="Audio 32">
            <a:extLst>
              <a:ext uri="{FF2B5EF4-FFF2-40B4-BE49-F238E27FC236}">
                <a16:creationId xmlns:a16="http://schemas.microsoft.com/office/drawing/2014/main" id="{8E1B7CE4-55B8-0711-C188-00AF3814FFEC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80.7519" end="358.3008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031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49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÷ 7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6011847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pic>
        <p:nvPicPr>
          <p:cNvPr id="17" name="Audio 16">
            <a:extLst>
              <a:ext uri="{FF2B5EF4-FFF2-40B4-BE49-F238E27FC236}">
                <a16:creationId xmlns:a16="http://schemas.microsoft.com/office/drawing/2014/main" id="{39057289-2FC5-4B53-F7AF-0696EBFCCEC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2756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÷ 2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6011847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pic>
        <p:nvPicPr>
          <p:cNvPr id="18" name="Audio 17">
            <a:extLst>
              <a:ext uri="{FF2B5EF4-FFF2-40B4-BE49-F238E27FC236}">
                <a16:creationId xmlns:a16="http://schemas.microsoft.com/office/drawing/2014/main" id="{79409E6B-5119-E056-E12D-32DCCC1AED3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5688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72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÷ 8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6011847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pic>
        <p:nvPicPr>
          <p:cNvPr id="45" name="Audio 44">
            <a:extLst>
              <a:ext uri="{FF2B5EF4-FFF2-40B4-BE49-F238E27FC236}">
                <a16:creationId xmlns:a16="http://schemas.microsoft.com/office/drawing/2014/main" id="{C29D431B-3AEA-6864-3BFD-4C9A082B6C4F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28.7727" end="134.8148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631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5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÷ 2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6011847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pic>
        <p:nvPicPr>
          <p:cNvPr id="18" name="Audio 17">
            <a:extLst>
              <a:ext uri="{FF2B5EF4-FFF2-40B4-BE49-F238E27FC236}">
                <a16:creationId xmlns:a16="http://schemas.microsoft.com/office/drawing/2014/main" id="{79409E6B-5119-E056-E12D-32DCCC1AED3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6703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72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÷ 8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6011847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pic>
        <p:nvPicPr>
          <p:cNvPr id="45" name="Audio 44">
            <a:extLst>
              <a:ext uri="{FF2B5EF4-FFF2-40B4-BE49-F238E27FC236}">
                <a16:creationId xmlns:a16="http://schemas.microsoft.com/office/drawing/2014/main" id="{C29D431B-3AEA-6864-3BFD-4C9A082B6C4F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28.7727" end="134.8148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369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5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49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÷ 7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6011847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pic>
        <p:nvPicPr>
          <p:cNvPr id="17" name="Audio 16">
            <a:extLst>
              <a:ext uri="{FF2B5EF4-FFF2-40B4-BE49-F238E27FC236}">
                <a16:creationId xmlns:a16="http://schemas.microsoft.com/office/drawing/2014/main" id="{39057289-2FC5-4B53-F7AF-0696EBFCCEC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5794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÷ 3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6011847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pic>
        <p:nvPicPr>
          <p:cNvPr id="33" name="Audio 32">
            <a:extLst>
              <a:ext uri="{FF2B5EF4-FFF2-40B4-BE49-F238E27FC236}">
                <a16:creationId xmlns:a16="http://schemas.microsoft.com/office/drawing/2014/main" id="{8E1B7CE4-55B8-0711-C188-00AF3814FFEC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80.7519" end="358.3008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9490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49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÷ 7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6011847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pic>
        <p:nvPicPr>
          <p:cNvPr id="17" name="Audio 16">
            <a:extLst>
              <a:ext uri="{FF2B5EF4-FFF2-40B4-BE49-F238E27FC236}">
                <a16:creationId xmlns:a16="http://schemas.microsoft.com/office/drawing/2014/main" id="{39057289-2FC5-4B53-F7AF-0696EBFCCEC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0183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2C20D6E-FA57-529D-1DC8-ADE872B24B13}"/>
              </a:ext>
            </a:extLst>
          </p:cNvPr>
          <p:cNvSpPr txBox="1"/>
          <p:nvPr/>
        </p:nvSpPr>
        <p:spPr>
          <a:xfrm>
            <a:off x="1094678" y="1366897"/>
            <a:ext cx="1000264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3200" b="0" i="0" u="none" strike="noStrike" dirty="0">
              <a:solidFill>
                <a:srgbClr val="212121"/>
              </a:solidFill>
              <a:effectLst/>
              <a:latin typeface="Calibri" panose="020F0502020204030204" pitchFamily="34" charset="0"/>
            </a:endParaRPr>
          </a:p>
          <a:p>
            <a:pPr algn="ctr"/>
            <a:r>
              <a:rPr lang="en-US" sz="3200" b="0" i="0" u="none" strike="noStrike" dirty="0">
                <a:solidFill>
                  <a:srgbClr val="212121"/>
                </a:solidFill>
                <a:effectLst/>
                <a:latin typeface="Calibri" panose="020F0502020204030204" pitchFamily="34" charset="0"/>
              </a:rPr>
              <a:t> Math problems and answers will </a:t>
            </a:r>
            <a:r>
              <a:rPr lang="en-US" sz="3200" dirty="0">
                <a:solidFill>
                  <a:srgbClr val="212121"/>
                </a:solidFill>
                <a:latin typeface="Calibri" panose="020F0502020204030204" pitchFamily="34" charset="0"/>
              </a:rPr>
              <a:t>be presented by </a:t>
            </a:r>
            <a:r>
              <a:rPr lang="en-US" sz="3200" b="0" i="0" u="none" strike="noStrike" dirty="0">
                <a:solidFill>
                  <a:srgbClr val="212121"/>
                </a:solidFill>
                <a:effectLst/>
                <a:latin typeface="Calibri" panose="020F0502020204030204" pitchFamily="34" charset="0"/>
              </a:rPr>
              <a:t>the smartboard. It is your job to beat the smartboard and write down the answer before it is given. Let’s get started. Ready. Begin.</a:t>
            </a:r>
            <a:endParaRPr lang="en-US" sz="3200" dirty="0"/>
          </a:p>
        </p:txBody>
      </p:sp>
      <p:pic>
        <p:nvPicPr>
          <p:cNvPr id="9" name="Audio 8">
            <a:extLst>
              <a:ext uri="{FF2B5EF4-FFF2-40B4-BE49-F238E27FC236}">
                <a16:creationId xmlns:a16="http://schemas.microsoft.com/office/drawing/2014/main" id="{9A0A7FB4-3A5D-ACC2-CD88-A67A37B1FEF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7169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11317"/>
    </mc:Choice>
    <mc:Fallback xmlns="">
      <p:transition advClick="0" advTm="1131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÷ 2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6011847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pic>
        <p:nvPicPr>
          <p:cNvPr id="18" name="Audio 17">
            <a:extLst>
              <a:ext uri="{FF2B5EF4-FFF2-40B4-BE49-F238E27FC236}">
                <a16:creationId xmlns:a16="http://schemas.microsoft.com/office/drawing/2014/main" id="{79409E6B-5119-E056-E12D-32DCCC1AED3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5172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÷ 3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6011847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pic>
        <p:nvPicPr>
          <p:cNvPr id="33" name="Audio 32">
            <a:extLst>
              <a:ext uri="{FF2B5EF4-FFF2-40B4-BE49-F238E27FC236}">
                <a16:creationId xmlns:a16="http://schemas.microsoft.com/office/drawing/2014/main" id="{8E1B7CE4-55B8-0711-C188-00AF3814FFEC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80.7519" end="358.3008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8638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72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÷ 8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6011847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pic>
        <p:nvPicPr>
          <p:cNvPr id="45" name="Audio 44">
            <a:extLst>
              <a:ext uri="{FF2B5EF4-FFF2-40B4-BE49-F238E27FC236}">
                <a16:creationId xmlns:a16="http://schemas.microsoft.com/office/drawing/2014/main" id="{C29D431B-3AEA-6864-3BFD-4C9A082B6C4F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28.7727" end="134.8148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6370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5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÷ 3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6011847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pic>
        <p:nvPicPr>
          <p:cNvPr id="33" name="Audio 32">
            <a:extLst>
              <a:ext uri="{FF2B5EF4-FFF2-40B4-BE49-F238E27FC236}">
                <a16:creationId xmlns:a16="http://schemas.microsoft.com/office/drawing/2014/main" id="{8E1B7CE4-55B8-0711-C188-00AF3814FFEC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80.7519" end="358.3008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277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72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÷ 8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6011847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pic>
        <p:nvPicPr>
          <p:cNvPr id="45" name="Audio 44">
            <a:extLst>
              <a:ext uri="{FF2B5EF4-FFF2-40B4-BE49-F238E27FC236}">
                <a16:creationId xmlns:a16="http://schemas.microsoft.com/office/drawing/2014/main" id="{C29D431B-3AEA-6864-3BFD-4C9A082B6C4F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28.7727" end="134.8148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5349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5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÷ 2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6011847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pic>
        <p:nvPicPr>
          <p:cNvPr id="18" name="Audio 17">
            <a:extLst>
              <a:ext uri="{FF2B5EF4-FFF2-40B4-BE49-F238E27FC236}">
                <a16:creationId xmlns:a16="http://schemas.microsoft.com/office/drawing/2014/main" id="{79409E6B-5119-E056-E12D-32DCCC1AED3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248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49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÷ 7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6011847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pic>
        <p:nvPicPr>
          <p:cNvPr id="17" name="Audio 16">
            <a:extLst>
              <a:ext uri="{FF2B5EF4-FFF2-40B4-BE49-F238E27FC236}">
                <a16:creationId xmlns:a16="http://schemas.microsoft.com/office/drawing/2014/main" id="{39057289-2FC5-4B53-F7AF-0696EBFCCEC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7070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72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÷ 8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6011847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pic>
        <p:nvPicPr>
          <p:cNvPr id="45" name="Audio 44">
            <a:extLst>
              <a:ext uri="{FF2B5EF4-FFF2-40B4-BE49-F238E27FC236}">
                <a16:creationId xmlns:a16="http://schemas.microsoft.com/office/drawing/2014/main" id="{C29D431B-3AEA-6864-3BFD-4C9A082B6C4F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28.7727" end="134.8148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7587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5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÷ 3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6011847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pic>
        <p:nvPicPr>
          <p:cNvPr id="33" name="Audio 32">
            <a:extLst>
              <a:ext uri="{FF2B5EF4-FFF2-40B4-BE49-F238E27FC236}">
                <a16:creationId xmlns:a16="http://schemas.microsoft.com/office/drawing/2014/main" id="{8E1B7CE4-55B8-0711-C188-00AF3814FFEC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80.7519" end="358.3008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856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49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÷ 7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6011847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pic>
        <p:nvPicPr>
          <p:cNvPr id="17" name="Audio 16">
            <a:extLst>
              <a:ext uri="{FF2B5EF4-FFF2-40B4-BE49-F238E27FC236}">
                <a16:creationId xmlns:a16="http://schemas.microsoft.com/office/drawing/2014/main" id="{39057289-2FC5-4B53-F7AF-0696EBFCCEC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790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72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÷ 8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</a:p>
        </p:txBody>
      </p:sp>
      <p:pic>
        <p:nvPicPr>
          <p:cNvPr id="12" name="Audio 11">
            <a:extLst>
              <a:ext uri="{FF2B5EF4-FFF2-40B4-BE49-F238E27FC236}">
                <a16:creationId xmlns:a16="http://schemas.microsoft.com/office/drawing/2014/main" id="{ED1B42E1-7676-6174-6039-21AB2C519787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03.4769" end="232.8698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8654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÷ 2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6011847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pic>
        <p:nvPicPr>
          <p:cNvPr id="18" name="Audio 17">
            <a:extLst>
              <a:ext uri="{FF2B5EF4-FFF2-40B4-BE49-F238E27FC236}">
                <a16:creationId xmlns:a16="http://schemas.microsoft.com/office/drawing/2014/main" id="{79409E6B-5119-E056-E12D-32DCCC1AED3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6725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A51B83-A07F-C4DE-C413-CA65BF9492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FE7F18-6494-EE54-E57C-CDCD57EDF6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0763" y="587829"/>
            <a:ext cx="10870474" cy="6100354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lnSpc>
                <a:spcPct val="120000"/>
              </a:lnSpc>
              <a:buNone/>
            </a:pPr>
            <a:r>
              <a:rPr lang="en-US" sz="5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Now it is time to complete as many problems as you can. You will have 1 minute. Ready. Begin.</a:t>
            </a:r>
          </a:p>
          <a:p>
            <a:pPr marL="0" indent="0" algn="ctr">
              <a:lnSpc>
                <a:spcPct val="120000"/>
              </a:lnSpc>
              <a:buNone/>
            </a:pPr>
            <a:endParaRPr lang="en-US" sz="5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20000"/>
              </a:lnSpc>
              <a:buNone/>
            </a:pPr>
            <a:r>
              <a:rPr lang="en-US" sz="5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Stop! Now count the number of problems you completed and write it at the bottom of </a:t>
            </a:r>
            <a:r>
              <a:rPr lang="en-US" sz="5200">
                <a:latin typeface="Times New Roman" panose="02020603050405020304" pitchFamily="18" charset="0"/>
                <a:cs typeface="Times New Roman" panose="02020603050405020304" pitchFamily="18" charset="0"/>
              </a:rPr>
              <a:t>the page. </a:t>
            </a:r>
            <a:r>
              <a:rPr lang="en-US" sz="5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One last thing, write todays score on tomorrows facts on fire page. You will compare how many problems you do tomorrow to this score to see if you got a better score.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15" name="Audio 14">
            <a:extLst>
              <a:ext uri="{FF2B5EF4-FFF2-40B4-BE49-F238E27FC236}">
                <a16:creationId xmlns:a16="http://schemas.microsoft.com/office/drawing/2014/main" id="{4AD3E77C-F5C5-0CFA-53DE-FC9720204C3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3701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9438"/>
    </mc:Choice>
    <mc:Fallback xmlns="">
      <p:transition spd="slow" advTm="10943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72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÷ 8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6011847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pic>
        <p:nvPicPr>
          <p:cNvPr id="45" name="Audio 44">
            <a:extLst>
              <a:ext uri="{FF2B5EF4-FFF2-40B4-BE49-F238E27FC236}">
                <a16:creationId xmlns:a16="http://schemas.microsoft.com/office/drawing/2014/main" id="{C29D431B-3AEA-6864-3BFD-4C9A082B6C4F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28.7727" end="134.8148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7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5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÷ 3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</a:p>
        </p:txBody>
      </p:sp>
      <p:pic>
        <p:nvPicPr>
          <p:cNvPr id="36" name="Audio 35">
            <a:extLst>
              <a:ext uri="{FF2B5EF4-FFF2-40B4-BE49-F238E27FC236}">
                <a16:creationId xmlns:a16="http://schemas.microsoft.com/office/drawing/2014/main" id="{8A915257-A743-CFF3-492A-AF57B3D183B4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15.3545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645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÷ 3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6011847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pic>
        <p:nvPicPr>
          <p:cNvPr id="33" name="Audio 32">
            <a:extLst>
              <a:ext uri="{FF2B5EF4-FFF2-40B4-BE49-F238E27FC236}">
                <a16:creationId xmlns:a16="http://schemas.microsoft.com/office/drawing/2014/main" id="{8E1B7CE4-55B8-0711-C188-00AF3814FFEC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80.7519" end="358.3008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3899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÷ 2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</a:p>
        </p:txBody>
      </p:sp>
      <p:pic>
        <p:nvPicPr>
          <p:cNvPr id="27" name="Audio 26">
            <a:extLst>
              <a:ext uri="{FF2B5EF4-FFF2-40B4-BE49-F238E27FC236}">
                <a16:creationId xmlns:a16="http://schemas.microsoft.com/office/drawing/2014/main" id="{57201543-9595-9B86-A17D-8BBEB8694DC2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341.6559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1241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÷ 2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6011847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pic>
        <p:nvPicPr>
          <p:cNvPr id="18" name="Audio 17">
            <a:extLst>
              <a:ext uri="{FF2B5EF4-FFF2-40B4-BE49-F238E27FC236}">
                <a16:creationId xmlns:a16="http://schemas.microsoft.com/office/drawing/2014/main" id="{79409E6B-5119-E056-E12D-32DCCC1AED3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590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49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÷ 7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</a:p>
        </p:txBody>
      </p:sp>
      <p:pic>
        <p:nvPicPr>
          <p:cNvPr id="18" name="Audio 17">
            <a:extLst>
              <a:ext uri="{FF2B5EF4-FFF2-40B4-BE49-F238E27FC236}">
                <a16:creationId xmlns:a16="http://schemas.microsoft.com/office/drawing/2014/main" id="{8F4339EF-01A9-02A8-CDCF-6DBF346BDF23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16.0376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245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315</Words>
  <Application>Microsoft Macintosh PowerPoint</Application>
  <PresentationFormat>Widescreen</PresentationFormat>
  <Paragraphs>58</Paragraphs>
  <Slides>31</Slides>
  <Notes>0</Notes>
  <HiddenSlides>0</HiddenSlides>
  <MMClips>30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7" baseType="lpstr">
      <vt:lpstr>Aptos</vt:lpstr>
      <vt:lpstr>Aptos Display</vt:lpstr>
      <vt:lpstr>Arial</vt:lpstr>
      <vt:lpstr>Calibri</vt:lpstr>
      <vt:lpstr>Times New Roman</vt:lpstr>
      <vt:lpstr>Office Theme</vt:lpstr>
      <vt:lpstr>Division from 81  Lesson 1</vt:lpstr>
      <vt:lpstr>PowerPoint Presentation</vt:lpstr>
      <vt:lpstr>72 ÷ 8 9 </vt:lpstr>
      <vt:lpstr>72 ÷ 8  </vt:lpstr>
      <vt:lpstr>9 ÷ 3 3 </vt:lpstr>
      <vt:lpstr>9 ÷ 3  </vt:lpstr>
      <vt:lpstr>10 ÷ 2 5 </vt:lpstr>
      <vt:lpstr>10 ÷ 2  </vt:lpstr>
      <vt:lpstr>49 ÷ 7 7 </vt:lpstr>
      <vt:lpstr>49 ÷ 7  </vt:lpstr>
      <vt:lpstr>9 ÷ 3  </vt:lpstr>
      <vt:lpstr>49 ÷ 7  </vt:lpstr>
      <vt:lpstr>10 ÷ 2  </vt:lpstr>
      <vt:lpstr>72 ÷ 8  </vt:lpstr>
      <vt:lpstr>10 ÷ 2  </vt:lpstr>
      <vt:lpstr>72 ÷ 8  </vt:lpstr>
      <vt:lpstr>49 ÷ 7  </vt:lpstr>
      <vt:lpstr>9 ÷ 3  </vt:lpstr>
      <vt:lpstr>49 ÷ 7  </vt:lpstr>
      <vt:lpstr>10 ÷ 2  </vt:lpstr>
      <vt:lpstr>9 ÷ 3  </vt:lpstr>
      <vt:lpstr>72 ÷ 8  </vt:lpstr>
      <vt:lpstr>9 ÷ 3  </vt:lpstr>
      <vt:lpstr>72 ÷ 8  </vt:lpstr>
      <vt:lpstr>10 ÷ 2  </vt:lpstr>
      <vt:lpstr>49 ÷ 7  </vt:lpstr>
      <vt:lpstr>72 ÷ 8  </vt:lpstr>
      <vt:lpstr>9 ÷ 3  </vt:lpstr>
      <vt:lpstr>49 ÷ 7  </vt:lpstr>
      <vt:lpstr>10 ÷ 2  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Guilfoyle, Jayce</dc:creator>
  <cp:lastModifiedBy>Guilfoyle, Jayce</cp:lastModifiedBy>
  <cp:revision>2</cp:revision>
  <dcterms:created xsi:type="dcterms:W3CDTF">2025-08-12T12:17:45Z</dcterms:created>
  <dcterms:modified xsi:type="dcterms:W3CDTF">2025-08-12T12:23:04Z</dcterms:modified>
</cp:coreProperties>
</file>