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AB071-30F7-45AB-CE63-3F86CDB33E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3953AA7-3AF4-62C3-E1A6-EA3D9279129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855D194-0D8D-3C55-2E6B-5E1E63318CAD}"/>
              </a:ext>
            </a:extLst>
          </p:cNvPr>
          <p:cNvSpPr>
            <a:spLocks noGrp="1"/>
          </p:cNvSpPr>
          <p:nvPr>
            <p:ph type="dt" sz="half" idx="10"/>
          </p:nvPr>
        </p:nvSpPr>
        <p:spPr/>
        <p:txBody>
          <a:bodyPr/>
          <a:lstStyle/>
          <a:p>
            <a:fld id="{1B47A02B-CF8C-3C42-AC13-279574B18F9B}" type="datetimeFigureOut">
              <a:rPr lang="en-US" smtClean="0"/>
              <a:t>8/12/25</a:t>
            </a:fld>
            <a:endParaRPr lang="en-US"/>
          </a:p>
        </p:txBody>
      </p:sp>
      <p:sp>
        <p:nvSpPr>
          <p:cNvPr id="5" name="Footer Placeholder 4">
            <a:extLst>
              <a:ext uri="{FF2B5EF4-FFF2-40B4-BE49-F238E27FC236}">
                <a16:creationId xmlns:a16="http://schemas.microsoft.com/office/drawing/2014/main" id="{811A3291-BE08-BF3B-6E80-3C9AFBB70F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A2A0EE-063E-603F-7B48-A74FCCC0FD45}"/>
              </a:ext>
            </a:extLst>
          </p:cNvPr>
          <p:cNvSpPr>
            <a:spLocks noGrp="1"/>
          </p:cNvSpPr>
          <p:nvPr>
            <p:ph type="sldNum" sz="quarter" idx="12"/>
          </p:nvPr>
        </p:nvSpPr>
        <p:spPr/>
        <p:txBody>
          <a:bodyPr/>
          <a:lstStyle/>
          <a:p>
            <a:fld id="{3D9E307D-64FE-E545-81AF-E23833B33903}" type="slidenum">
              <a:rPr lang="en-US" smtClean="0"/>
              <a:t>‹#›</a:t>
            </a:fld>
            <a:endParaRPr lang="en-US"/>
          </a:p>
        </p:txBody>
      </p:sp>
    </p:spTree>
    <p:extLst>
      <p:ext uri="{BB962C8B-B14F-4D97-AF65-F5344CB8AC3E}">
        <p14:creationId xmlns:p14="http://schemas.microsoft.com/office/powerpoint/2010/main" val="4050352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D95A1-BA9D-61B6-491C-B9706EC4539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43A2357-846A-DA30-DA0C-86CF34B2FB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637B1F-4993-0077-BC82-123645B8AECC}"/>
              </a:ext>
            </a:extLst>
          </p:cNvPr>
          <p:cNvSpPr>
            <a:spLocks noGrp="1"/>
          </p:cNvSpPr>
          <p:nvPr>
            <p:ph type="dt" sz="half" idx="10"/>
          </p:nvPr>
        </p:nvSpPr>
        <p:spPr/>
        <p:txBody>
          <a:bodyPr/>
          <a:lstStyle/>
          <a:p>
            <a:fld id="{1B47A02B-CF8C-3C42-AC13-279574B18F9B}" type="datetimeFigureOut">
              <a:rPr lang="en-US" smtClean="0"/>
              <a:t>8/12/25</a:t>
            </a:fld>
            <a:endParaRPr lang="en-US"/>
          </a:p>
        </p:txBody>
      </p:sp>
      <p:sp>
        <p:nvSpPr>
          <p:cNvPr id="5" name="Footer Placeholder 4">
            <a:extLst>
              <a:ext uri="{FF2B5EF4-FFF2-40B4-BE49-F238E27FC236}">
                <a16:creationId xmlns:a16="http://schemas.microsoft.com/office/drawing/2014/main" id="{78F73581-62E0-20A2-8F83-0DAF453C8C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AEDDDE-B2EB-4A0C-496D-4738499A4351}"/>
              </a:ext>
            </a:extLst>
          </p:cNvPr>
          <p:cNvSpPr>
            <a:spLocks noGrp="1"/>
          </p:cNvSpPr>
          <p:nvPr>
            <p:ph type="sldNum" sz="quarter" idx="12"/>
          </p:nvPr>
        </p:nvSpPr>
        <p:spPr/>
        <p:txBody>
          <a:bodyPr/>
          <a:lstStyle/>
          <a:p>
            <a:fld id="{3D9E307D-64FE-E545-81AF-E23833B33903}" type="slidenum">
              <a:rPr lang="en-US" smtClean="0"/>
              <a:t>‹#›</a:t>
            </a:fld>
            <a:endParaRPr lang="en-US"/>
          </a:p>
        </p:txBody>
      </p:sp>
    </p:spTree>
    <p:extLst>
      <p:ext uri="{BB962C8B-B14F-4D97-AF65-F5344CB8AC3E}">
        <p14:creationId xmlns:p14="http://schemas.microsoft.com/office/powerpoint/2010/main" val="22431828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5253967-DD34-EF0F-34B8-DAEEEC002E4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21A2678-0708-033B-5724-BC3E7C1850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1D6A9B-133B-15A6-B02E-9E78E5CB3207}"/>
              </a:ext>
            </a:extLst>
          </p:cNvPr>
          <p:cNvSpPr>
            <a:spLocks noGrp="1"/>
          </p:cNvSpPr>
          <p:nvPr>
            <p:ph type="dt" sz="half" idx="10"/>
          </p:nvPr>
        </p:nvSpPr>
        <p:spPr/>
        <p:txBody>
          <a:bodyPr/>
          <a:lstStyle/>
          <a:p>
            <a:fld id="{1B47A02B-CF8C-3C42-AC13-279574B18F9B}" type="datetimeFigureOut">
              <a:rPr lang="en-US" smtClean="0"/>
              <a:t>8/12/25</a:t>
            </a:fld>
            <a:endParaRPr lang="en-US"/>
          </a:p>
        </p:txBody>
      </p:sp>
      <p:sp>
        <p:nvSpPr>
          <p:cNvPr id="5" name="Footer Placeholder 4">
            <a:extLst>
              <a:ext uri="{FF2B5EF4-FFF2-40B4-BE49-F238E27FC236}">
                <a16:creationId xmlns:a16="http://schemas.microsoft.com/office/drawing/2014/main" id="{F1EF9F82-F299-3917-17BF-04DAF269A2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AECE81-37FF-6B06-1AED-7DFA76E38D19}"/>
              </a:ext>
            </a:extLst>
          </p:cNvPr>
          <p:cNvSpPr>
            <a:spLocks noGrp="1"/>
          </p:cNvSpPr>
          <p:nvPr>
            <p:ph type="sldNum" sz="quarter" idx="12"/>
          </p:nvPr>
        </p:nvSpPr>
        <p:spPr/>
        <p:txBody>
          <a:bodyPr/>
          <a:lstStyle/>
          <a:p>
            <a:fld id="{3D9E307D-64FE-E545-81AF-E23833B33903}" type="slidenum">
              <a:rPr lang="en-US" smtClean="0"/>
              <a:t>‹#›</a:t>
            </a:fld>
            <a:endParaRPr lang="en-US"/>
          </a:p>
        </p:txBody>
      </p:sp>
    </p:spTree>
    <p:extLst>
      <p:ext uri="{BB962C8B-B14F-4D97-AF65-F5344CB8AC3E}">
        <p14:creationId xmlns:p14="http://schemas.microsoft.com/office/powerpoint/2010/main" val="4362275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78773-EC61-C76A-12EB-EA9FDAA2762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2FA6C6B-FF78-EE2E-05A4-49618954249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D061B1-A5B5-DD25-8154-37E15CE8B153}"/>
              </a:ext>
            </a:extLst>
          </p:cNvPr>
          <p:cNvSpPr>
            <a:spLocks noGrp="1"/>
          </p:cNvSpPr>
          <p:nvPr>
            <p:ph type="dt" sz="half" idx="10"/>
          </p:nvPr>
        </p:nvSpPr>
        <p:spPr/>
        <p:txBody>
          <a:bodyPr/>
          <a:lstStyle/>
          <a:p>
            <a:fld id="{1B47A02B-CF8C-3C42-AC13-279574B18F9B}" type="datetimeFigureOut">
              <a:rPr lang="en-US" smtClean="0"/>
              <a:t>8/12/25</a:t>
            </a:fld>
            <a:endParaRPr lang="en-US"/>
          </a:p>
        </p:txBody>
      </p:sp>
      <p:sp>
        <p:nvSpPr>
          <p:cNvPr id="5" name="Footer Placeholder 4">
            <a:extLst>
              <a:ext uri="{FF2B5EF4-FFF2-40B4-BE49-F238E27FC236}">
                <a16:creationId xmlns:a16="http://schemas.microsoft.com/office/drawing/2014/main" id="{38CEA05E-6696-0105-3FCD-76873336FD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1B5904-570A-8BF7-FDF6-75A6A0055ACB}"/>
              </a:ext>
            </a:extLst>
          </p:cNvPr>
          <p:cNvSpPr>
            <a:spLocks noGrp="1"/>
          </p:cNvSpPr>
          <p:nvPr>
            <p:ph type="sldNum" sz="quarter" idx="12"/>
          </p:nvPr>
        </p:nvSpPr>
        <p:spPr/>
        <p:txBody>
          <a:bodyPr/>
          <a:lstStyle/>
          <a:p>
            <a:fld id="{3D9E307D-64FE-E545-81AF-E23833B33903}" type="slidenum">
              <a:rPr lang="en-US" smtClean="0"/>
              <a:t>‹#›</a:t>
            </a:fld>
            <a:endParaRPr lang="en-US"/>
          </a:p>
        </p:txBody>
      </p:sp>
    </p:spTree>
    <p:extLst>
      <p:ext uri="{BB962C8B-B14F-4D97-AF65-F5344CB8AC3E}">
        <p14:creationId xmlns:p14="http://schemas.microsoft.com/office/powerpoint/2010/main" val="784568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82F1D-02AB-9383-0BCD-076DD8ECB95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BDA50DE-D49B-9300-9BB9-B8545416B13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D62C0D4-E772-9E6A-FD9F-BD5BED73D5D6}"/>
              </a:ext>
            </a:extLst>
          </p:cNvPr>
          <p:cNvSpPr>
            <a:spLocks noGrp="1"/>
          </p:cNvSpPr>
          <p:nvPr>
            <p:ph type="dt" sz="half" idx="10"/>
          </p:nvPr>
        </p:nvSpPr>
        <p:spPr/>
        <p:txBody>
          <a:bodyPr/>
          <a:lstStyle/>
          <a:p>
            <a:fld id="{1B47A02B-CF8C-3C42-AC13-279574B18F9B}" type="datetimeFigureOut">
              <a:rPr lang="en-US" smtClean="0"/>
              <a:t>8/12/25</a:t>
            </a:fld>
            <a:endParaRPr lang="en-US"/>
          </a:p>
        </p:txBody>
      </p:sp>
      <p:sp>
        <p:nvSpPr>
          <p:cNvPr id="5" name="Footer Placeholder 4">
            <a:extLst>
              <a:ext uri="{FF2B5EF4-FFF2-40B4-BE49-F238E27FC236}">
                <a16:creationId xmlns:a16="http://schemas.microsoft.com/office/drawing/2014/main" id="{C00220FA-F039-210F-D8F1-E9F87AC57C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F795EF-5D25-87B1-25AF-B8DE51E81236}"/>
              </a:ext>
            </a:extLst>
          </p:cNvPr>
          <p:cNvSpPr>
            <a:spLocks noGrp="1"/>
          </p:cNvSpPr>
          <p:nvPr>
            <p:ph type="sldNum" sz="quarter" idx="12"/>
          </p:nvPr>
        </p:nvSpPr>
        <p:spPr/>
        <p:txBody>
          <a:bodyPr/>
          <a:lstStyle/>
          <a:p>
            <a:fld id="{3D9E307D-64FE-E545-81AF-E23833B33903}" type="slidenum">
              <a:rPr lang="en-US" smtClean="0"/>
              <a:t>‹#›</a:t>
            </a:fld>
            <a:endParaRPr lang="en-US"/>
          </a:p>
        </p:txBody>
      </p:sp>
    </p:spTree>
    <p:extLst>
      <p:ext uri="{BB962C8B-B14F-4D97-AF65-F5344CB8AC3E}">
        <p14:creationId xmlns:p14="http://schemas.microsoft.com/office/powerpoint/2010/main" val="13675232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D6C97-A923-AB8C-E53F-95013F9C82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CB95D0D-B44F-102E-5AAF-0A8AA09B33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D5DD49E-02A8-CAD6-8AFF-F314D9FB614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3C60B36-5366-3270-E7F4-E2F608B4DAE0}"/>
              </a:ext>
            </a:extLst>
          </p:cNvPr>
          <p:cNvSpPr>
            <a:spLocks noGrp="1"/>
          </p:cNvSpPr>
          <p:nvPr>
            <p:ph type="dt" sz="half" idx="10"/>
          </p:nvPr>
        </p:nvSpPr>
        <p:spPr/>
        <p:txBody>
          <a:bodyPr/>
          <a:lstStyle/>
          <a:p>
            <a:fld id="{1B47A02B-CF8C-3C42-AC13-279574B18F9B}" type="datetimeFigureOut">
              <a:rPr lang="en-US" smtClean="0"/>
              <a:t>8/12/25</a:t>
            </a:fld>
            <a:endParaRPr lang="en-US"/>
          </a:p>
        </p:txBody>
      </p:sp>
      <p:sp>
        <p:nvSpPr>
          <p:cNvPr id="6" name="Footer Placeholder 5">
            <a:extLst>
              <a:ext uri="{FF2B5EF4-FFF2-40B4-BE49-F238E27FC236}">
                <a16:creationId xmlns:a16="http://schemas.microsoft.com/office/drawing/2014/main" id="{29553BCE-C889-2252-6C96-091B741715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6A0A1B-42AB-92BC-C4BB-D5DDF764F114}"/>
              </a:ext>
            </a:extLst>
          </p:cNvPr>
          <p:cNvSpPr>
            <a:spLocks noGrp="1"/>
          </p:cNvSpPr>
          <p:nvPr>
            <p:ph type="sldNum" sz="quarter" idx="12"/>
          </p:nvPr>
        </p:nvSpPr>
        <p:spPr/>
        <p:txBody>
          <a:bodyPr/>
          <a:lstStyle/>
          <a:p>
            <a:fld id="{3D9E307D-64FE-E545-81AF-E23833B33903}" type="slidenum">
              <a:rPr lang="en-US" smtClean="0"/>
              <a:t>‹#›</a:t>
            </a:fld>
            <a:endParaRPr lang="en-US"/>
          </a:p>
        </p:txBody>
      </p:sp>
    </p:spTree>
    <p:extLst>
      <p:ext uri="{BB962C8B-B14F-4D97-AF65-F5344CB8AC3E}">
        <p14:creationId xmlns:p14="http://schemas.microsoft.com/office/powerpoint/2010/main" val="3746046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982D1-C0D3-7935-0F50-6E92346FECE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6D8E9A8-6C13-584C-C6C5-23B3E4B91C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98F18BA-F6E0-4068-AF4D-1333057B4D0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8D6139C-1BA3-03B0-9459-6847414C17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E17F89F-7D68-50B3-0388-215DF46502C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49CBA12-837E-8508-5CBA-AF9A7E43EC78}"/>
              </a:ext>
            </a:extLst>
          </p:cNvPr>
          <p:cNvSpPr>
            <a:spLocks noGrp="1"/>
          </p:cNvSpPr>
          <p:nvPr>
            <p:ph type="dt" sz="half" idx="10"/>
          </p:nvPr>
        </p:nvSpPr>
        <p:spPr/>
        <p:txBody>
          <a:bodyPr/>
          <a:lstStyle/>
          <a:p>
            <a:fld id="{1B47A02B-CF8C-3C42-AC13-279574B18F9B}" type="datetimeFigureOut">
              <a:rPr lang="en-US" smtClean="0"/>
              <a:t>8/12/25</a:t>
            </a:fld>
            <a:endParaRPr lang="en-US"/>
          </a:p>
        </p:txBody>
      </p:sp>
      <p:sp>
        <p:nvSpPr>
          <p:cNvPr id="8" name="Footer Placeholder 7">
            <a:extLst>
              <a:ext uri="{FF2B5EF4-FFF2-40B4-BE49-F238E27FC236}">
                <a16:creationId xmlns:a16="http://schemas.microsoft.com/office/drawing/2014/main" id="{960C7949-A372-5538-706C-B80329790F2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C2C6620-72A3-A018-D023-10E7626375A5}"/>
              </a:ext>
            </a:extLst>
          </p:cNvPr>
          <p:cNvSpPr>
            <a:spLocks noGrp="1"/>
          </p:cNvSpPr>
          <p:nvPr>
            <p:ph type="sldNum" sz="quarter" idx="12"/>
          </p:nvPr>
        </p:nvSpPr>
        <p:spPr/>
        <p:txBody>
          <a:bodyPr/>
          <a:lstStyle/>
          <a:p>
            <a:fld id="{3D9E307D-64FE-E545-81AF-E23833B33903}" type="slidenum">
              <a:rPr lang="en-US" smtClean="0"/>
              <a:t>‹#›</a:t>
            </a:fld>
            <a:endParaRPr lang="en-US"/>
          </a:p>
        </p:txBody>
      </p:sp>
    </p:spTree>
    <p:extLst>
      <p:ext uri="{BB962C8B-B14F-4D97-AF65-F5344CB8AC3E}">
        <p14:creationId xmlns:p14="http://schemas.microsoft.com/office/powerpoint/2010/main" val="40598903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85D9F-B108-4A89-66D3-C5B8144DD01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E9F9838-7071-76BD-65C9-B99088BECF8F}"/>
              </a:ext>
            </a:extLst>
          </p:cNvPr>
          <p:cNvSpPr>
            <a:spLocks noGrp="1"/>
          </p:cNvSpPr>
          <p:nvPr>
            <p:ph type="dt" sz="half" idx="10"/>
          </p:nvPr>
        </p:nvSpPr>
        <p:spPr/>
        <p:txBody>
          <a:bodyPr/>
          <a:lstStyle/>
          <a:p>
            <a:fld id="{1B47A02B-CF8C-3C42-AC13-279574B18F9B}" type="datetimeFigureOut">
              <a:rPr lang="en-US" smtClean="0"/>
              <a:t>8/12/25</a:t>
            </a:fld>
            <a:endParaRPr lang="en-US"/>
          </a:p>
        </p:txBody>
      </p:sp>
      <p:sp>
        <p:nvSpPr>
          <p:cNvPr id="4" name="Footer Placeholder 3">
            <a:extLst>
              <a:ext uri="{FF2B5EF4-FFF2-40B4-BE49-F238E27FC236}">
                <a16:creationId xmlns:a16="http://schemas.microsoft.com/office/drawing/2014/main" id="{251BABDB-84AE-973F-99EE-641536032D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7D22E02-10F6-7C7C-E90F-19FB79D990A9}"/>
              </a:ext>
            </a:extLst>
          </p:cNvPr>
          <p:cNvSpPr>
            <a:spLocks noGrp="1"/>
          </p:cNvSpPr>
          <p:nvPr>
            <p:ph type="sldNum" sz="quarter" idx="12"/>
          </p:nvPr>
        </p:nvSpPr>
        <p:spPr/>
        <p:txBody>
          <a:bodyPr/>
          <a:lstStyle/>
          <a:p>
            <a:fld id="{3D9E307D-64FE-E545-81AF-E23833B33903}" type="slidenum">
              <a:rPr lang="en-US" smtClean="0"/>
              <a:t>‹#›</a:t>
            </a:fld>
            <a:endParaRPr lang="en-US"/>
          </a:p>
        </p:txBody>
      </p:sp>
    </p:spTree>
    <p:extLst>
      <p:ext uri="{BB962C8B-B14F-4D97-AF65-F5344CB8AC3E}">
        <p14:creationId xmlns:p14="http://schemas.microsoft.com/office/powerpoint/2010/main" val="8514382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FEE6773-AC9B-345E-1E51-3E5AFF1CDDCA}"/>
              </a:ext>
            </a:extLst>
          </p:cNvPr>
          <p:cNvSpPr>
            <a:spLocks noGrp="1"/>
          </p:cNvSpPr>
          <p:nvPr>
            <p:ph type="dt" sz="half" idx="10"/>
          </p:nvPr>
        </p:nvSpPr>
        <p:spPr/>
        <p:txBody>
          <a:bodyPr/>
          <a:lstStyle/>
          <a:p>
            <a:fld id="{1B47A02B-CF8C-3C42-AC13-279574B18F9B}" type="datetimeFigureOut">
              <a:rPr lang="en-US" smtClean="0"/>
              <a:t>8/12/25</a:t>
            </a:fld>
            <a:endParaRPr lang="en-US"/>
          </a:p>
        </p:txBody>
      </p:sp>
      <p:sp>
        <p:nvSpPr>
          <p:cNvPr id="3" name="Footer Placeholder 2">
            <a:extLst>
              <a:ext uri="{FF2B5EF4-FFF2-40B4-BE49-F238E27FC236}">
                <a16:creationId xmlns:a16="http://schemas.microsoft.com/office/drawing/2014/main" id="{40A0F430-DE3C-4FAC-D6A3-8D21F4A538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DEE3D43-5E78-142E-B80E-117FAB27D8A1}"/>
              </a:ext>
            </a:extLst>
          </p:cNvPr>
          <p:cNvSpPr>
            <a:spLocks noGrp="1"/>
          </p:cNvSpPr>
          <p:nvPr>
            <p:ph type="sldNum" sz="quarter" idx="12"/>
          </p:nvPr>
        </p:nvSpPr>
        <p:spPr/>
        <p:txBody>
          <a:bodyPr/>
          <a:lstStyle/>
          <a:p>
            <a:fld id="{3D9E307D-64FE-E545-81AF-E23833B33903}" type="slidenum">
              <a:rPr lang="en-US" smtClean="0"/>
              <a:t>‹#›</a:t>
            </a:fld>
            <a:endParaRPr lang="en-US"/>
          </a:p>
        </p:txBody>
      </p:sp>
    </p:spTree>
    <p:extLst>
      <p:ext uri="{BB962C8B-B14F-4D97-AF65-F5344CB8AC3E}">
        <p14:creationId xmlns:p14="http://schemas.microsoft.com/office/powerpoint/2010/main" val="1524413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7EDC3-70A4-A05F-230E-86C571E23E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869A2C6-8069-B19B-9E9F-5187E38963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FBDA87B-8A85-41AB-9680-D991DFE771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3BB328-09C9-D8A5-2217-A04F87A98D15}"/>
              </a:ext>
            </a:extLst>
          </p:cNvPr>
          <p:cNvSpPr>
            <a:spLocks noGrp="1"/>
          </p:cNvSpPr>
          <p:nvPr>
            <p:ph type="dt" sz="half" idx="10"/>
          </p:nvPr>
        </p:nvSpPr>
        <p:spPr/>
        <p:txBody>
          <a:bodyPr/>
          <a:lstStyle/>
          <a:p>
            <a:fld id="{1B47A02B-CF8C-3C42-AC13-279574B18F9B}" type="datetimeFigureOut">
              <a:rPr lang="en-US" smtClean="0"/>
              <a:t>8/12/25</a:t>
            </a:fld>
            <a:endParaRPr lang="en-US"/>
          </a:p>
        </p:txBody>
      </p:sp>
      <p:sp>
        <p:nvSpPr>
          <p:cNvPr id="6" name="Footer Placeholder 5">
            <a:extLst>
              <a:ext uri="{FF2B5EF4-FFF2-40B4-BE49-F238E27FC236}">
                <a16:creationId xmlns:a16="http://schemas.microsoft.com/office/drawing/2014/main" id="{B6925A8A-6CE8-84F7-83C4-B43D430330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229C41-C63C-7421-83B2-5ED4A092AB7E}"/>
              </a:ext>
            </a:extLst>
          </p:cNvPr>
          <p:cNvSpPr>
            <a:spLocks noGrp="1"/>
          </p:cNvSpPr>
          <p:nvPr>
            <p:ph type="sldNum" sz="quarter" idx="12"/>
          </p:nvPr>
        </p:nvSpPr>
        <p:spPr/>
        <p:txBody>
          <a:bodyPr/>
          <a:lstStyle/>
          <a:p>
            <a:fld id="{3D9E307D-64FE-E545-81AF-E23833B33903}" type="slidenum">
              <a:rPr lang="en-US" smtClean="0"/>
              <a:t>‹#›</a:t>
            </a:fld>
            <a:endParaRPr lang="en-US"/>
          </a:p>
        </p:txBody>
      </p:sp>
    </p:spTree>
    <p:extLst>
      <p:ext uri="{BB962C8B-B14F-4D97-AF65-F5344CB8AC3E}">
        <p14:creationId xmlns:p14="http://schemas.microsoft.com/office/powerpoint/2010/main" val="15980709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A5436-7D68-285C-096B-34DFCAAA090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ADD246A-4E8A-0B83-714B-71F9AD264C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969FA74-9A5D-7DEA-7FD7-7A32926855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ABF115-73ED-6F58-F836-08F37BAFB52E}"/>
              </a:ext>
            </a:extLst>
          </p:cNvPr>
          <p:cNvSpPr>
            <a:spLocks noGrp="1"/>
          </p:cNvSpPr>
          <p:nvPr>
            <p:ph type="dt" sz="half" idx="10"/>
          </p:nvPr>
        </p:nvSpPr>
        <p:spPr/>
        <p:txBody>
          <a:bodyPr/>
          <a:lstStyle/>
          <a:p>
            <a:fld id="{1B47A02B-CF8C-3C42-AC13-279574B18F9B}" type="datetimeFigureOut">
              <a:rPr lang="en-US" smtClean="0"/>
              <a:t>8/12/25</a:t>
            </a:fld>
            <a:endParaRPr lang="en-US"/>
          </a:p>
        </p:txBody>
      </p:sp>
      <p:sp>
        <p:nvSpPr>
          <p:cNvPr id="6" name="Footer Placeholder 5">
            <a:extLst>
              <a:ext uri="{FF2B5EF4-FFF2-40B4-BE49-F238E27FC236}">
                <a16:creationId xmlns:a16="http://schemas.microsoft.com/office/drawing/2014/main" id="{C5F47D73-A47D-CE3E-4AF0-603E06D3E2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B24270-4885-3D9C-8D8A-B5860D4DC1CE}"/>
              </a:ext>
            </a:extLst>
          </p:cNvPr>
          <p:cNvSpPr>
            <a:spLocks noGrp="1"/>
          </p:cNvSpPr>
          <p:nvPr>
            <p:ph type="sldNum" sz="quarter" idx="12"/>
          </p:nvPr>
        </p:nvSpPr>
        <p:spPr/>
        <p:txBody>
          <a:bodyPr/>
          <a:lstStyle/>
          <a:p>
            <a:fld id="{3D9E307D-64FE-E545-81AF-E23833B33903}" type="slidenum">
              <a:rPr lang="en-US" smtClean="0"/>
              <a:t>‹#›</a:t>
            </a:fld>
            <a:endParaRPr lang="en-US"/>
          </a:p>
        </p:txBody>
      </p:sp>
    </p:spTree>
    <p:extLst>
      <p:ext uri="{BB962C8B-B14F-4D97-AF65-F5344CB8AC3E}">
        <p14:creationId xmlns:p14="http://schemas.microsoft.com/office/powerpoint/2010/main" val="26775963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A92FE09-5B0D-F283-B59B-8AEC1E5506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88414A1-25B8-9496-92D1-7ECAFA8B00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DD8013-A810-8DC7-A82C-FFBB02F425D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B47A02B-CF8C-3C42-AC13-279574B18F9B}" type="datetimeFigureOut">
              <a:rPr lang="en-US" smtClean="0"/>
              <a:t>8/12/25</a:t>
            </a:fld>
            <a:endParaRPr lang="en-US"/>
          </a:p>
        </p:txBody>
      </p:sp>
      <p:sp>
        <p:nvSpPr>
          <p:cNvPr id="5" name="Footer Placeholder 4">
            <a:extLst>
              <a:ext uri="{FF2B5EF4-FFF2-40B4-BE49-F238E27FC236}">
                <a16:creationId xmlns:a16="http://schemas.microsoft.com/office/drawing/2014/main" id="{76D04C18-829A-143B-8E9F-F83BE44B17F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DEA1441-392A-4D2B-5ECF-11DA3245E5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D9E307D-64FE-E545-81AF-E23833B33903}" type="slidenum">
              <a:rPr lang="en-US" smtClean="0"/>
              <a:t>‹#›</a:t>
            </a:fld>
            <a:endParaRPr lang="en-US"/>
          </a:p>
        </p:txBody>
      </p:sp>
    </p:spTree>
    <p:extLst>
      <p:ext uri="{BB962C8B-B14F-4D97-AF65-F5344CB8AC3E}">
        <p14:creationId xmlns:p14="http://schemas.microsoft.com/office/powerpoint/2010/main" val="21492846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11</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Division from 81  Lesson 11</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2025-08-12T14:17:21Z</dcterms:created>
  <dcterms:modified xsi:type="dcterms:W3CDTF">2025-08-12T14:18:52Z</dcterms:modified>
</cp:coreProperties>
</file>