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FABED-20A3-E0E8-FD65-7D83A28B885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C081737-8776-01C7-C118-54612948B4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AE03CE-9DBF-3A81-7657-4E850AAA78B0}"/>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4CF463A5-8A67-00F1-1D4C-68445711F1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B0F462B-BAC6-6E7F-7979-335276CF4893}"/>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613997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F03DA-33C4-3EF9-EF00-3F25D14E08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4106B0-9301-5713-1B0E-FFA7350599E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284731-9D86-123A-4B0D-AE57F3600D99}"/>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DE658C24-8480-F5B1-746A-27894FC39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0A5621-22A7-5149-0B93-D36269C30CD2}"/>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2172591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789E7B-0767-3197-2B59-78081527BE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B220A8-0077-1333-C517-7FDB9C60FA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2A6870-7675-FAFD-2AC2-E6C4D41A9520}"/>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59713523-ADE0-2348-458F-40C852E091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4C2AA4-FEC2-59E5-4116-2008BB009A2D}"/>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131216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6BF35-6C8C-2736-F53A-5A5D908E60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CE6A67-ED62-3F8B-7714-FEA49180470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071E26-1054-2836-E003-6A00AE898287}"/>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EFF18FDA-8612-3884-977C-E854B7F59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54B3BF-D776-B76B-145D-22EBF0D4D4B9}"/>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03734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C4E7C-4885-156D-0942-F4638D105CD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777F4C-2137-9957-26AA-9B53EEB0ED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FC8D9EC-2288-3019-5D6E-4CE9F8ED420C}"/>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F495E796-4EB0-374A-AFD3-CE11AF25D6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6C294F-4FCD-347E-0F03-20A3E4E32EAF}"/>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197426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CEF7F-4DB3-21C6-3A7A-78BEADC242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628D61-2B6A-8EBC-91CB-7B22FB67A8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4D55CD-C80B-6480-9167-8AFB347EF2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AEF13AD-5FB1-F7B3-53EC-46CD7B2F8382}"/>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6" name="Footer Placeholder 5">
            <a:extLst>
              <a:ext uri="{FF2B5EF4-FFF2-40B4-BE49-F238E27FC236}">
                <a16:creationId xmlns:a16="http://schemas.microsoft.com/office/drawing/2014/main" id="{FA7813D1-7E5A-6AAC-2EF1-872B27D382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EED82A-5575-BAE2-5FE0-8ADB4638C171}"/>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906606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AD4F-BF94-3A79-65B5-3BE8C1B28D7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09F15F5-726B-953C-FBA8-2D74FD0FA0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62E152-035D-D344-CD41-135084600C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BD3B99-30AB-A3CA-C644-A5D9C91FCA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3E45AF-08FD-4E3F-47F8-8CA53D743F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CABD6EC-E499-842B-DA4D-9AFE78A12D7D}"/>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8" name="Footer Placeholder 7">
            <a:extLst>
              <a:ext uri="{FF2B5EF4-FFF2-40B4-BE49-F238E27FC236}">
                <a16:creationId xmlns:a16="http://schemas.microsoft.com/office/drawing/2014/main" id="{623BFE86-D758-6F2D-B5F2-26360381E32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A9C9A4-F85D-3B1A-46A7-26CCF72FF75D}"/>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676927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ED87F-041A-3BA9-FCB4-BFC9FA618CB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7B51DB-036B-8358-73A5-B81C3E65F429}"/>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4" name="Footer Placeholder 3">
            <a:extLst>
              <a:ext uri="{FF2B5EF4-FFF2-40B4-BE49-F238E27FC236}">
                <a16:creationId xmlns:a16="http://schemas.microsoft.com/office/drawing/2014/main" id="{82AD11EE-8169-7144-3976-A8E8EF14654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8A07DAF-3849-B3C4-A412-B6985A1AA415}"/>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470013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B26C22-DBB3-EBC4-262B-0562CF7F14E8}"/>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3" name="Footer Placeholder 2">
            <a:extLst>
              <a:ext uri="{FF2B5EF4-FFF2-40B4-BE49-F238E27FC236}">
                <a16:creationId xmlns:a16="http://schemas.microsoft.com/office/drawing/2014/main" id="{A61D614E-8C90-AA02-AD78-A7914C892A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43F03F6-06B0-3B82-BA5E-3BA77581B949}"/>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2153281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82E34-8880-033F-0493-2731ADF45C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078114-9E70-CA4C-7710-13E090E1BE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629D4CA-C96F-541E-ABB4-3B6DF669C6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A8EFC1-2F3E-77C7-716F-656B5767E1A5}"/>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6" name="Footer Placeholder 5">
            <a:extLst>
              <a:ext uri="{FF2B5EF4-FFF2-40B4-BE49-F238E27FC236}">
                <a16:creationId xmlns:a16="http://schemas.microsoft.com/office/drawing/2014/main" id="{ED5EA420-57A0-5ECB-5D46-B97D445EB9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2A5D9D-61D0-3E3D-A869-556FD3052DAC}"/>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1402689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EB69D-3323-1A5C-53C0-04DC1AEF61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4504EC4-681D-54D9-2EB3-0100F4FE84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D3FAC3F-C468-4FA5-DBA1-F361487040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50F8F1-2E43-C49B-8139-0F64102A3D3A}"/>
              </a:ext>
            </a:extLst>
          </p:cNvPr>
          <p:cNvSpPr>
            <a:spLocks noGrp="1"/>
          </p:cNvSpPr>
          <p:nvPr>
            <p:ph type="dt" sz="half" idx="10"/>
          </p:nvPr>
        </p:nvSpPr>
        <p:spPr/>
        <p:txBody>
          <a:bodyPr/>
          <a:lstStyle/>
          <a:p>
            <a:fld id="{6C10CB7B-338B-F148-80B3-504D6DE6F618}" type="datetimeFigureOut">
              <a:rPr lang="en-US" smtClean="0"/>
              <a:t>8/12/25</a:t>
            </a:fld>
            <a:endParaRPr lang="en-US"/>
          </a:p>
        </p:txBody>
      </p:sp>
      <p:sp>
        <p:nvSpPr>
          <p:cNvPr id="6" name="Footer Placeholder 5">
            <a:extLst>
              <a:ext uri="{FF2B5EF4-FFF2-40B4-BE49-F238E27FC236}">
                <a16:creationId xmlns:a16="http://schemas.microsoft.com/office/drawing/2014/main" id="{0607FCF3-D752-14A0-60DC-498C35CE33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28A759-54ED-DB58-3F64-4D4273D25071}"/>
              </a:ext>
            </a:extLst>
          </p:cNvPr>
          <p:cNvSpPr>
            <a:spLocks noGrp="1"/>
          </p:cNvSpPr>
          <p:nvPr>
            <p:ph type="sldNum" sz="quarter" idx="12"/>
          </p:nvPr>
        </p:nvSpPr>
        <p:spPr/>
        <p:txBody>
          <a:bodyPr/>
          <a:lstStyle/>
          <a:p>
            <a:fld id="{D16692A3-E1E1-3245-B553-381EC56E09EE}" type="slidenum">
              <a:rPr lang="en-US" smtClean="0"/>
              <a:t>‹#›</a:t>
            </a:fld>
            <a:endParaRPr lang="en-US"/>
          </a:p>
        </p:txBody>
      </p:sp>
    </p:spTree>
    <p:extLst>
      <p:ext uri="{BB962C8B-B14F-4D97-AF65-F5344CB8AC3E}">
        <p14:creationId xmlns:p14="http://schemas.microsoft.com/office/powerpoint/2010/main" val="3666091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3AF6620-20AC-5274-5B1A-17498258BC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737BA2A-D728-D03F-4C0C-EF2F21C027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E78D5A-9962-7AB7-DF5B-DECF882F114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C10CB7B-338B-F148-80B3-504D6DE6F618}" type="datetimeFigureOut">
              <a:rPr lang="en-US" smtClean="0"/>
              <a:t>8/12/25</a:t>
            </a:fld>
            <a:endParaRPr lang="en-US"/>
          </a:p>
        </p:txBody>
      </p:sp>
      <p:sp>
        <p:nvSpPr>
          <p:cNvPr id="5" name="Footer Placeholder 4">
            <a:extLst>
              <a:ext uri="{FF2B5EF4-FFF2-40B4-BE49-F238E27FC236}">
                <a16:creationId xmlns:a16="http://schemas.microsoft.com/office/drawing/2014/main" id="{53FBA20B-D8EF-CAC7-E07A-5546C4EF87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93FB45C-5A55-04AA-5116-FD3A23E72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16692A3-E1E1-3245-B553-381EC56E09EE}" type="slidenum">
              <a:rPr lang="en-US" smtClean="0"/>
              <a:t>‹#›</a:t>
            </a:fld>
            <a:endParaRPr lang="en-US"/>
          </a:p>
        </p:txBody>
      </p:sp>
    </p:spTree>
    <p:extLst>
      <p:ext uri="{BB962C8B-B14F-4D97-AF65-F5344CB8AC3E}">
        <p14:creationId xmlns:p14="http://schemas.microsoft.com/office/powerpoint/2010/main" val="437896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44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44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2025-08-12T18:06:32Z</dcterms:created>
  <dcterms:modified xsi:type="dcterms:W3CDTF">2025-08-12T18:07:04Z</dcterms:modified>
</cp:coreProperties>
</file>