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3B03E-4798-908B-80DB-C58084A0BF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371DF2E-C859-A4C3-C5C8-1BBF5316DF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76C1FF9-ACB8-6689-7C52-47B53F953D93}"/>
              </a:ext>
            </a:extLst>
          </p:cNvPr>
          <p:cNvSpPr>
            <a:spLocks noGrp="1"/>
          </p:cNvSpPr>
          <p:nvPr>
            <p:ph type="dt" sz="half" idx="10"/>
          </p:nvPr>
        </p:nvSpPr>
        <p:spPr/>
        <p:txBody>
          <a:bodyPr/>
          <a:lstStyle/>
          <a:p>
            <a:fld id="{3B00D495-EB44-CE40-A192-026C9A43BE38}" type="datetimeFigureOut">
              <a:rPr lang="en-US" smtClean="0"/>
              <a:t>8/12/25</a:t>
            </a:fld>
            <a:endParaRPr lang="en-US"/>
          </a:p>
        </p:txBody>
      </p:sp>
      <p:sp>
        <p:nvSpPr>
          <p:cNvPr id="5" name="Footer Placeholder 4">
            <a:extLst>
              <a:ext uri="{FF2B5EF4-FFF2-40B4-BE49-F238E27FC236}">
                <a16:creationId xmlns:a16="http://schemas.microsoft.com/office/drawing/2014/main" id="{3ADFE685-2165-AB72-A48D-79107986CE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DCA1CE-D666-F9F4-87D5-1C12766D8C5B}"/>
              </a:ext>
            </a:extLst>
          </p:cNvPr>
          <p:cNvSpPr>
            <a:spLocks noGrp="1"/>
          </p:cNvSpPr>
          <p:nvPr>
            <p:ph type="sldNum" sz="quarter" idx="12"/>
          </p:nvPr>
        </p:nvSpPr>
        <p:spPr/>
        <p:txBody>
          <a:bodyPr/>
          <a:lstStyle/>
          <a:p>
            <a:fld id="{5EA3FF12-2EC6-DA4D-9683-0A47524AD882}" type="slidenum">
              <a:rPr lang="en-US" smtClean="0"/>
              <a:t>‹#›</a:t>
            </a:fld>
            <a:endParaRPr lang="en-US"/>
          </a:p>
        </p:txBody>
      </p:sp>
    </p:spTree>
    <p:extLst>
      <p:ext uri="{BB962C8B-B14F-4D97-AF65-F5344CB8AC3E}">
        <p14:creationId xmlns:p14="http://schemas.microsoft.com/office/powerpoint/2010/main" val="32291523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322CF-DA5F-E9A1-F63E-0ACCCB7F3DE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2FE9819-E18B-45BB-A349-3225EAAC8C6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2754B4-E512-45A8-905B-AF2D5DCFB83C}"/>
              </a:ext>
            </a:extLst>
          </p:cNvPr>
          <p:cNvSpPr>
            <a:spLocks noGrp="1"/>
          </p:cNvSpPr>
          <p:nvPr>
            <p:ph type="dt" sz="half" idx="10"/>
          </p:nvPr>
        </p:nvSpPr>
        <p:spPr/>
        <p:txBody>
          <a:bodyPr/>
          <a:lstStyle/>
          <a:p>
            <a:fld id="{3B00D495-EB44-CE40-A192-026C9A43BE38}" type="datetimeFigureOut">
              <a:rPr lang="en-US" smtClean="0"/>
              <a:t>8/12/25</a:t>
            </a:fld>
            <a:endParaRPr lang="en-US"/>
          </a:p>
        </p:txBody>
      </p:sp>
      <p:sp>
        <p:nvSpPr>
          <p:cNvPr id="5" name="Footer Placeholder 4">
            <a:extLst>
              <a:ext uri="{FF2B5EF4-FFF2-40B4-BE49-F238E27FC236}">
                <a16:creationId xmlns:a16="http://schemas.microsoft.com/office/drawing/2014/main" id="{FB859CF4-4D7B-5144-966B-019A7207E9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C8436B-445B-3C22-24BD-1045353A8823}"/>
              </a:ext>
            </a:extLst>
          </p:cNvPr>
          <p:cNvSpPr>
            <a:spLocks noGrp="1"/>
          </p:cNvSpPr>
          <p:nvPr>
            <p:ph type="sldNum" sz="quarter" idx="12"/>
          </p:nvPr>
        </p:nvSpPr>
        <p:spPr/>
        <p:txBody>
          <a:bodyPr/>
          <a:lstStyle/>
          <a:p>
            <a:fld id="{5EA3FF12-2EC6-DA4D-9683-0A47524AD882}" type="slidenum">
              <a:rPr lang="en-US" smtClean="0"/>
              <a:t>‹#›</a:t>
            </a:fld>
            <a:endParaRPr lang="en-US"/>
          </a:p>
        </p:txBody>
      </p:sp>
    </p:spTree>
    <p:extLst>
      <p:ext uri="{BB962C8B-B14F-4D97-AF65-F5344CB8AC3E}">
        <p14:creationId xmlns:p14="http://schemas.microsoft.com/office/powerpoint/2010/main" val="673107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743E18C-83DC-024B-00BD-EB2337340CC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9FBC922-BF32-1A70-543C-3993F716B8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3ACB86-3B5C-D468-4976-5DD8117CF624}"/>
              </a:ext>
            </a:extLst>
          </p:cNvPr>
          <p:cNvSpPr>
            <a:spLocks noGrp="1"/>
          </p:cNvSpPr>
          <p:nvPr>
            <p:ph type="dt" sz="half" idx="10"/>
          </p:nvPr>
        </p:nvSpPr>
        <p:spPr/>
        <p:txBody>
          <a:bodyPr/>
          <a:lstStyle/>
          <a:p>
            <a:fld id="{3B00D495-EB44-CE40-A192-026C9A43BE38}" type="datetimeFigureOut">
              <a:rPr lang="en-US" smtClean="0"/>
              <a:t>8/12/25</a:t>
            </a:fld>
            <a:endParaRPr lang="en-US"/>
          </a:p>
        </p:txBody>
      </p:sp>
      <p:sp>
        <p:nvSpPr>
          <p:cNvPr id="5" name="Footer Placeholder 4">
            <a:extLst>
              <a:ext uri="{FF2B5EF4-FFF2-40B4-BE49-F238E27FC236}">
                <a16:creationId xmlns:a16="http://schemas.microsoft.com/office/drawing/2014/main" id="{FF291E84-E5BC-BC51-9FDA-8F40CE9742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C1F4E9-0BC7-7443-2FF4-5A18386C3A95}"/>
              </a:ext>
            </a:extLst>
          </p:cNvPr>
          <p:cNvSpPr>
            <a:spLocks noGrp="1"/>
          </p:cNvSpPr>
          <p:nvPr>
            <p:ph type="sldNum" sz="quarter" idx="12"/>
          </p:nvPr>
        </p:nvSpPr>
        <p:spPr/>
        <p:txBody>
          <a:bodyPr/>
          <a:lstStyle/>
          <a:p>
            <a:fld id="{5EA3FF12-2EC6-DA4D-9683-0A47524AD882}" type="slidenum">
              <a:rPr lang="en-US" smtClean="0"/>
              <a:t>‹#›</a:t>
            </a:fld>
            <a:endParaRPr lang="en-US"/>
          </a:p>
        </p:txBody>
      </p:sp>
    </p:spTree>
    <p:extLst>
      <p:ext uri="{BB962C8B-B14F-4D97-AF65-F5344CB8AC3E}">
        <p14:creationId xmlns:p14="http://schemas.microsoft.com/office/powerpoint/2010/main" val="3362879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950C0A-BF2B-CC83-A383-63D4174C4D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E8A6EE-6EE4-C274-8696-4E6A04851D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1AB16E-2E18-E683-81F4-6716BF12E69C}"/>
              </a:ext>
            </a:extLst>
          </p:cNvPr>
          <p:cNvSpPr>
            <a:spLocks noGrp="1"/>
          </p:cNvSpPr>
          <p:nvPr>
            <p:ph type="dt" sz="half" idx="10"/>
          </p:nvPr>
        </p:nvSpPr>
        <p:spPr/>
        <p:txBody>
          <a:bodyPr/>
          <a:lstStyle/>
          <a:p>
            <a:fld id="{3B00D495-EB44-CE40-A192-026C9A43BE38}" type="datetimeFigureOut">
              <a:rPr lang="en-US" smtClean="0"/>
              <a:t>8/12/25</a:t>
            </a:fld>
            <a:endParaRPr lang="en-US"/>
          </a:p>
        </p:txBody>
      </p:sp>
      <p:sp>
        <p:nvSpPr>
          <p:cNvPr id="5" name="Footer Placeholder 4">
            <a:extLst>
              <a:ext uri="{FF2B5EF4-FFF2-40B4-BE49-F238E27FC236}">
                <a16:creationId xmlns:a16="http://schemas.microsoft.com/office/drawing/2014/main" id="{600543DC-7C5B-87D9-E819-D0A8B79341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2FCFA6-A33E-BB98-FDEC-A390864895C6}"/>
              </a:ext>
            </a:extLst>
          </p:cNvPr>
          <p:cNvSpPr>
            <a:spLocks noGrp="1"/>
          </p:cNvSpPr>
          <p:nvPr>
            <p:ph type="sldNum" sz="quarter" idx="12"/>
          </p:nvPr>
        </p:nvSpPr>
        <p:spPr/>
        <p:txBody>
          <a:bodyPr/>
          <a:lstStyle/>
          <a:p>
            <a:fld id="{5EA3FF12-2EC6-DA4D-9683-0A47524AD882}" type="slidenum">
              <a:rPr lang="en-US" smtClean="0"/>
              <a:t>‹#›</a:t>
            </a:fld>
            <a:endParaRPr lang="en-US"/>
          </a:p>
        </p:txBody>
      </p:sp>
    </p:spTree>
    <p:extLst>
      <p:ext uri="{BB962C8B-B14F-4D97-AF65-F5344CB8AC3E}">
        <p14:creationId xmlns:p14="http://schemas.microsoft.com/office/powerpoint/2010/main" val="3468548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8A13C-764C-D012-4C19-030028D1E3D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20CE513-0547-C848-0FD4-A626B42DB11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F7DB12-DEFA-B792-02DD-5FC3C3EDD1D5}"/>
              </a:ext>
            </a:extLst>
          </p:cNvPr>
          <p:cNvSpPr>
            <a:spLocks noGrp="1"/>
          </p:cNvSpPr>
          <p:nvPr>
            <p:ph type="dt" sz="half" idx="10"/>
          </p:nvPr>
        </p:nvSpPr>
        <p:spPr/>
        <p:txBody>
          <a:bodyPr/>
          <a:lstStyle/>
          <a:p>
            <a:fld id="{3B00D495-EB44-CE40-A192-026C9A43BE38}" type="datetimeFigureOut">
              <a:rPr lang="en-US" smtClean="0"/>
              <a:t>8/12/25</a:t>
            </a:fld>
            <a:endParaRPr lang="en-US"/>
          </a:p>
        </p:txBody>
      </p:sp>
      <p:sp>
        <p:nvSpPr>
          <p:cNvPr id="5" name="Footer Placeholder 4">
            <a:extLst>
              <a:ext uri="{FF2B5EF4-FFF2-40B4-BE49-F238E27FC236}">
                <a16:creationId xmlns:a16="http://schemas.microsoft.com/office/drawing/2014/main" id="{1B66C284-5906-E815-A30D-3C023B8CBE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A3195-9568-FF15-0CBE-AF553B9482D2}"/>
              </a:ext>
            </a:extLst>
          </p:cNvPr>
          <p:cNvSpPr>
            <a:spLocks noGrp="1"/>
          </p:cNvSpPr>
          <p:nvPr>
            <p:ph type="sldNum" sz="quarter" idx="12"/>
          </p:nvPr>
        </p:nvSpPr>
        <p:spPr/>
        <p:txBody>
          <a:bodyPr/>
          <a:lstStyle/>
          <a:p>
            <a:fld id="{5EA3FF12-2EC6-DA4D-9683-0A47524AD882}" type="slidenum">
              <a:rPr lang="en-US" smtClean="0"/>
              <a:t>‹#›</a:t>
            </a:fld>
            <a:endParaRPr lang="en-US"/>
          </a:p>
        </p:txBody>
      </p:sp>
    </p:spTree>
    <p:extLst>
      <p:ext uri="{BB962C8B-B14F-4D97-AF65-F5344CB8AC3E}">
        <p14:creationId xmlns:p14="http://schemas.microsoft.com/office/powerpoint/2010/main" val="1053865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EC81C-E317-8581-BF10-3D59AB4732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311DBE-530B-AA3A-48DE-734AFA6582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DBEC93-5499-1AA0-052F-75E33010A5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A93FA4B-9FF7-CDEC-4785-31F000A98098}"/>
              </a:ext>
            </a:extLst>
          </p:cNvPr>
          <p:cNvSpPr>
            <a:spLocks noGrp="1"/>
          </p:cNvSpPr>
          <p:nvPr>
            <p:ph type="dt" sz="half" idx="10"/>
          </p:nvPr>
        </p:nvSpPr>
        <p:spPr/>
        <p:txBody>
          <a:bodyPr/>
          <a:lstStyle/>
          <a:p>
            <a:fld id="{3B00D495-EB44-CE40-A192-026C9A43BE38}" type="datetimeFigureOut">
              <a:rPr lang="en-US" smtClean="0"/>
              <a:t>8/12/25</a:t>
            </a:fld>
            <a:endParaRPr lang="en-US"/>
          </a:p>
        </p:txBody>
      </p:sp>
      <p:sp>
        <p:nvSpPr>
          <p:cNvPr id="6" name="Footer Placeholder 5">
            <a:extLst>
              <a:ext uri="{FF2B5EF4-FFF2-40B4-BE49-F238E27FC236}">
                <a16:creationId xmlns:a16="http://schemas.microsoft.com/office/drawing/2014/main" id="{CC0F910C-EB2F-4449-EC8D-E85507FE95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541A0A-3B52-BB79-AFAA-DA5DD17C84D4}"/>
              </a:ext>
            </a:extLst>
          </p:cNvPr>
          <p:cNvSpPr>
            <a:spLocks noGrp="1"/>
          </p:cNvSpPr>
          <p:nvPr>
            <p:ph type="sldNum" sz="quarter" idx="12"/>
          </p:nvPr>
        </p:nvSpPr>
        <p:spPr/>
        <p:txBody>
          <a:bodyPr/>
          <a:lstStyle/>
          <a:p>
            <a:fld id="{5EA3FF12-2EC6-DA4D-9683-0A47524AD882}" type="slidenum">
              <a:rPr lang="en-US" smtClean="0"/>
              <a:t>‹#›</a:t>
            </a:fld>
            <a:endParaRPr lang="en-US"/>
          </a:p>
        </p:txBody>
      </p:sp>
    </p:spTree>
    <p:extLst>
      <p:ext uri="{BB962C8B-B14F-4D97-AF65-F5344CB8AC3E}">
        <p14:creationId xmlns:p14="http://schemas.microsoft.com/office/powerpoint/2010/main" val="651241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AC3A5-25C2-7D5C-A829-17771EC5E50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2F314F-F7AB-5947-4217-A057EADB2D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FF274F-9C36-8FC0-9642-975EA35C7D7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A70FA9-2B86-BFEF-8009-4BAA1AFE12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CFAD33-E736-70F9-6E6C-25BD452423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8DAC62-C701-6C00-5557-40FED8FFFE99}"/>
              </a:ext>
            </a:extLst>
          </p:cNvPr>
          <p:cNvSpPr>
            <a:spLocks noGrp="1"/>
          </p:cNvSpPr>
          <p:nvPr>
            <p:ph type="dt" sz="half" idx="10"/>
          </p:nvPr>
        </p:nvSpPr>
        <p:spPr/>
        <p:txBody>
          <a:bodyPr/>
          <a:lstStyle/>
          <a:p>
            <a:fld id="{3B00D495-EB44-CE40-A192-026C9A43BE38}" type="datetimeFigureOut">
              <a:rPr lang="en-US" smtClean="0"/>
              <a:t>8/12/25</a:t>
            </a:fld>
            <a:endParaRPr lang="en-US"/>
          </a:p>
        </p:txBody>
      </p:sp>
      <p:sp>
        <p:nvSpPr>
          <p:cNvPr id="8" name="Footer Placeholder 7">
            <a:extLst>
              <a:ext uri="{FF2B5EF4-FFF2-40B4-BE49-F238E27FC236}">
                <a16:creationId xmlns:a16="http://schemas.microsoft.com/office/drawing/2014/main" id="{9AD1A64B-9995-FCA1-6D90-573FED7CA73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4F4E00-1A07-0F8B-88CB-05AD255F2DFC}"/>
              </a:ext>
            </a:extLst>
          </p:cNvPr>
          <p:cNvSpPr>
            <a:spLocks noGrp="1"/>
          </p:cNvSpPr>
          <p:nvPr>
            <p:ph type="sldNum" sz="quarter" idx="12"/>
          </p:nvPr>
        </p:nvSpPr>
        <p:spPr/>
        <p:txBody>
          <a:bodyPr/>
          <a:lstStyle/>
          <a:p>
            <a:fld id="{5EA3FF12-2EC6-DA4D-9683-0A47524AD882}" type="slidenum">
              <a:rPr lang="en-US" smtClean="0"/>
              <a:t>‹#›</a:t>
            </a:fld>
            <a:endParaRPr lang="en-US"/>
          </a:p>
        </p:txBody>
      </p:sp>
    </p:spTree>
    <p:extLst>
      <p:ext uri="{BB962C8B-B14F-4D97-AF65-F5344CB8AC3E}">
        <p14:creationId xmlns:p14="http://schemas.microsoft.com/office/powerpoint/2010/main" val="3986323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213E7-C131-513C-1B59-2ABE2AEA03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1C1A754-E9FB-E746-7010-46E83788C9F3}"/>
              </a:ext>
            </a:extLst>
          </p:cNvPr>
          <p:cNvSpPr>
            <a:spLocks noGrp="1"/>
          </p:cNvSpPr>
          <p:nvPr>
            <p:ph type="dt" sz="half" idx="10"/>
          </p:nvPr>
        </p:nvSpPr>
        <p:spPr/>
        <p:txBody>
          <a:bodyPr/>
          <a:lstStyle/>
          <a:p>
            <a:fld id="{3B00D495-EB44-CE40-A192-026C9A43BE38}" type="datetimeFigureOut">
              <a:rPr lang="en-US" smtClean="0"/>
              <a:t>8/12/25</a:t>
            </a:fld>
            <a:endParaRPr lang="en-US"/>
          </a:p>
        </p:txBody>
      </p:sp>
      <p:sp>
        <p:nvSpPr>
          <p:cNvPr id="4" name="Footer Placeholder 3">
            <a:extLst>
              <a:ext uri="{FF2B5EF4-FFF2-40B4-BE49-F238E27FC236}">
                <a16:creationId xmlns:a16="http://schemas.microsoft.com/office/drawing/2014/main" id="{BD595316-FA0E-93DF-C6AC-01C32B53A3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3DC046B-ED40-67D8-CECE-1872BBC1C94C}"/>
              </a:ext>
            </a:extLst>
          </p:cNvPr>
          <p:cNvSpPr>
            <a:spLocks noGrp="1"/>
          </p:cNvSpPr>
          <p:nvPr>
            <p:ph type="sldNum" sz="quarter" idx="12"/>
          </p:nvPr>
        </p:nvSpPr>
        <p:spPr/>
        <p:txBody>
          <a:bodyPr/>
          <a:lstStyle/>
          <a:p>
            <a:fld id="{5EA3FF12-2EC6-DA4D-9683-0A47524AD882}" type="slidenum">
              <a:rPr lang="en-US" smtClean="0"/>
              <a:t>‹#›</a:t>
            </a:fld>
            <a:endParaRPr lang="en-US"/>
          </a:p>
        </p:txBody>
      </p:sp>
    </p:spTree>
    <p:extLst>
      <p:ext uri="{BB962C8B-B14F-4D97-AF65-F5344CB8AC3E}">
        <p14:creationId xmlns:p14="http://schemas.microsoft.com/office/powerpoint/2010/main" val="1498946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ED0A11-E42F-B543-ED36-2DB7B5036167}"/>
              </a:ext>
            </a:extLst>
          </p:cNvPr>
          <p:cNvSpPr>
            <a:spLocks noGrp="1"/>
          </p:cNvSpPr>
          <p:nvPr>
            <p:ph type="dt" sz="half" idx="10"/>
          </p:nvPr>
        </p:nvSpPr>
        <p:spPr/>
        <p:txBody>
          <a:bodyPr/>
          <a:lstStyle/>
          <a:p>
            <a:fld id="{3B00D495-EB44-CE40-A192-026C9A43BE38}" type="datetimeFigureOut">
              <a:rPr lang="en-US" smtClean="0"/>
              <a:t>8/12/25</a:t>
            </a:fld>
            <a:endParaRPr lang="en-US"/>
          </a:p>
        </p:txBody>
      </p:sp>
      <p:sp>
        <p:nvSpPr>
          <p:cNvPr id="3" name="Footer Placeholder 2">
            <a:extLst>
              <a:ext uri="{FF2B5EF4-FFF2-40B4-BE49-F238E27FC236}">
                <a16:creationId xmlns:a16="http://schemas.microsoft.com/office/drawing/2014/main" id="{8E233324-773D-8E41-73B4-9A519EAA44F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B06DC6-6A3C-A6FE-6D8C-BDC7BE1B499B}"/>
              </a:ext>
            </a:extLst>
          </p:cNvPr>
          <p:cNvSpPr>
            <a:spLocks noGrp="1"/>
          </p:cNvSpPr>
          <p:nvPr>
            <p:ph type="sldNum" sz="quarter" idx="12"/>
          </p:nvPr>
        </p:nvSpPr>
        <p:spPr/>
        <p:txBody>
          <a:bodyPr/>
          <a:lstStyle/>
          <a:p>
            <a:fld id="{5EA3FF12-2EC6-DA4D-9683-0A47524AD882}" type="slidenum">
              <a:rPr lang="en-US" smtClean="0"/>
              <a:t>‹#›</a:t>
            </a:fld>
            <a:endParaRPr lang="en-US"/>
          </a:p>
        </p:txBody>
      </p:sp>
    </p:spTree>
    <p:extLst>
      <p:ext uri="{BB962C8B-B14F-4D97-AF65-F5344CB8AC3E}">
        <p14:creationId xmlns:p14="http://schemas.microsoft.com/office/powerpoint/2010/main" val="2844538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BB74F-D68C-EBCB-FFFD-17D1E8F6EF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06A652-950C-D3CD-1987-724B423466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B1B960-110C-435E-CF79-EE71EF4B11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6B279D-EE97-A18B-A04F-A558D283C254}"/>
              </a:ext>
            </a:extLst>
          </p:cNvPr>
          <p:cNvSpPr>
            <a:spLocks noGrp="1"/>
          </p:cNvSpPr>
          <p:nvPr>
            <p:ph type="dt" sz="half" idx="10"/>
          </p:nvPr>
        </p:nvSpPr>
        <p:spPr/>
        <p:txBody>
          <a:bodyPr/>
          <a:lstStyle/>
          <a:p>
            <a:fld id="{3B00D495-EB44-CE40-A192-026C9A43BE38}" type="datetimeFigureOut">
              <a:rPr lang="en-US" smtClean="0"/>
              <a:t>8/12/25</a:t>
            </a:fld>
            <a:endParaRPr lang="en-US"/>
          </a:p>
        </p:txBody>
      </p:sp>
      <p:sp>
        <p:nvSpPr>
          <p:cNvPr id="6" name="Footer Placeholder 5">
            <a:extLst>
              <a:ext uri="{FF2B5EF4-FFF2-40B4-BE49-F238E27FC236}">
                <a16:creationId xmlns:a16="http://schemas.microsoft.com/office/drawing/2014/main" id="{9D3A82FC-4712-1986-3966-15B13DE632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85554E-CEB0-BEDF-8545-CB377431B8F9}"/>
              </a:ext>
            </a:extLst>
          </p:cNvPr>
          <p:cNvSpPr>
            <a:spLocks noGrp="1"/>
          </p:cNvSpPr>
          <p:nvPr>
            <p:ph type="sldNum" sz="quarter" idx="12"/>
          </p:nvPr>
        </p:nvSpPr>
        <p:spPr/>
        <p:txBody>
          <a:bodyPr/>
          <a:lstStyle/>
          <a:p>
            <a:fld id="{5EA3FF12-2EC6-DA4D-9683-0A47524AD882}" type="slidenum">
              <a:rPr lang="en-US" smtClean="0"/>
              <a:t>‹#›</a:t>
            </a:fld>
            <a:endParaRPr lang="en-US"/>
          </a:p>
        </p:txBody>
      </p:sp>
    </p:spTree>
    <p:extLst>
      <p:ext uri="{BB962C8B-B14F-4D97-AF65-F5344CB8AC3E}">
        <p14:creationId xmlns:p14="http://schemas.microsoft.com/office/powerpoint/2010/main" val="1077743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E20CE-FAE9-BB2F-75BC-B1DF37C416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492F9F0-5B86-9823-7AE0-70BA9DE98D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6751114-CE8D-7BB5-678C-B70E893712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686F90-AE9C-951E-9906-AF313B060EFE}"/>
              </a:ext>
            </a:extLst>
          </p:cNvPr>
          <p:cNvSpPr>
            <a:spLocks noGrp="1"/>
          </p:cNvSpPr>
          <p:nvPr>
            <p:ph type="dt" sz="half" idx="10"/>
          </p:nvPr>
        </p:nvSpPr>
        <p:spPr/>
        <p:txBody>
          <a:bodyPr/>
          <a:lstStyle/>
          <a:p>
            <a:fld id="{3B00D495-EB44-CE40-A192-026C9A43BE38}" type="datetimeFigureOut">
              <a:rPr lang="en-US" smtClean="0"/>
              <a:t>8/12/25</a:t>
            </a:fld>
            <a:endParaRPr lang="en-US"/>
          </a:p>
        </p:txBody>
      </p:sp>
      <p:sp>
        <p:nvSpPr>
          <p:cNvPr id="6" name="Footer Placeholder 5">
            <a:extLst>
              <a:ext uri="{FF2B5EF4-FFF2-40B4-BE49-F238E27FC236}">
                <a16:creationId xmlns:a16="http://schemas.microsoft.com/office/drawing/2014/main" id="{DE261783-C47F-FB8D-9EF9-6709F82F4E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F1E28D-E2C0-F4AE-E265-2B920E588949}"/>
              </a:ext>
            </a:extLst>
          </p:cNvPr>
          <p:cNvSpPr>
            <a:spLocks noGrp="1"/>
          </p:cNvSpPr>
          <p:nvPr>
            <p:ph type="sldNum" sz="quarter" idx="12"/>
          </p:nvPr>
        </p:nvSpPr>
        <p:spPr/>
        <p:txBody>
          <a:bodyPr/>
          <a:lstStyle/>
          <a:p>
            <a:fld id="{5EA3FF12-2EC6-DA4D-9683-0A47524AD882}" type="slidenum">
              <a:rPr lang="en-US" smtClean="0"/>
              <a:t>‹#›</a:t>
            </a:fld>
            <a:endParaRPr lang="en-US"/>
          </a:p>
        </p:txBody>
      </p:sp>
    </p:spTree>
    <p:extLst>
      <p:ext uri="{BB962C8B-B14F-4D97-AF65-F5344CB8AC3E}">
        <p14:creationId xmlns:p14="http://schemas.microsoft.com/office/powerpoint/2010/main" val="4228861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FD701E-D666-593F-3C8C-6FD7980218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C50E295-EC9F-2013-4264-1AE17003D2C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59037B-550E-A6B9-AAC5-41CB2CFF70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B00D495-EB44-CE40-A192-026C9A43BE38}" type="datetimeFigureOut">
              <a:rPr lang="en-US" smtClean="0"/>
              <a:t>8/12/25</a:t>
            </a:fld>
            <a:endParaRPr lang="en-US"/>
          </a:p>
        </p:txBody>
      </p:sp>
      <p:sp>
        <p:nvSpPr>
          <p:cNvPr id="5" name="Footer Placeholder 4">
            <a:extLst>
              <a:ext uri="{FF2B5EF4-FFF2-40B4-BE49-F238E27FC236}">
                <a16:creationId xmlns:a16="http://schemas.microsoft.com/office/drawing/2014/main" id="{89A8234A-F3AB-5C2F-F303-F9403CC362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7DF8173-7820-5754-238F-E3649D4082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EA3FF12-2EC6-DA4D-9683-0A47524AD882}" type="slidenum">
              <a:rPr lang="en-US" smtClean="0"/>
              <a:t>‹#›</a:t>
            </a:fld>
            <a:endParaRPr lang="en-US"/>
          </a:p>
        </p:txBody>
      </p:sp>
    </p:spTree>
    <p:extLst>
      <p:ext uri="{BB962C8B-B14F-4D97-AF65-F5344CB8AC3E}">
        <p14:creationId xmlns:p14="http://schemas.microsoft.com/office/powerpoint/2010/main" val="315476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14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14</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2025-08-12T14:19:53Z</dcterms:created>
  <dcterms:modified xsi:type="dcterms:W3CDTF">2025-08-12T14:25:45Z</dcterms:modified>
</cp:coreProperties>
</file>