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725D9-B817-2606-7A4C-CB41FD3D27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9A8657-0A0C-5AAC-E4AB-ADEC8F77B8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0A556B-F2FF-E021-5274-C7E8B9BD4206}"/>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84EFE1DB-9829-1E0C-1BFD-B223FA035C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5897AA-EDEA-879D-3116-03C0900F8987}"/>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38784895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B8BC9-1D05-66A3-2209-CB587CA94A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2030851-DE77-5E4B-77D5-E0762DF536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567D7A-859F-2EF7-A48C-58EACC8FBEA6}"/>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1C3E8EA8-737A-3A98-B1E7-4CB5EFA76B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1CD93B-31BB-0163-0C37-15046B5D4121}"/>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904932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9018E1-9E45-1744-75DC-A58837FECB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189A079-BD01-888C-8E18-030107C7BE8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C5679F-95DC-8392-37B6-A995B93A5118}"/>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5CCCDFE7-B2D2-7411-95FC-B5E393308E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A3A07-4179-A8FA-1549-BEA40253F653}"/>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442860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60119-05AC-DB92-AF46-7A1F3C2640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329A4E-9BA7-CCD0-42CB-8A1D93A6DB9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793BC8-929A-35CA-E40A-EC95A22683C0}"/>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6D692A81-B686-CCD9-D17D-8E04A9E5C9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A7672E-F242-30D7-923B-4884F528EF42}"/>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140994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DF23E-166E-9EC9-6932-86D9692A8D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059137-A43F-9838-A919-BF8B216879A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6FA8E22-9F84-D6B1-5C0A-54B17AAF347E}"/>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F41516E6-3F86-59A0-2C5D-68D7169737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E7A479-ABC0-5936-F876-5F2E4D74D9A0}"/>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1301726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5B4D7-27DD-762E-29E9-7D467B105B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83DF0F-030C-B82B-C12B-0AC41720234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7DD421C-548A-B088-9C63-DD6B28BC6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9E21F7-FD93-0138-5123-091D6E0D13EF}"/>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6" name="Footer Placeholder 5">
            <a:extLst>
              <a:ext uri="{FF2B5EF4-FFF2-40B4-BE49-F238E27FC236}">
                <a16:creationId xmlns:a16="http://schemas.microsoft.com/office/drawing/2014/main" id="{DF4B30C9-ABF4-C753-85D2-8755F06097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E95EA1-7667-C240-723A-9A4B57B024A5}"/>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1836846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E84E6-17C2-D523-68F3-24CAC89C35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ACEECF6-BF3E-CDDB-DF08-0705D1FC88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49B4678-43A1-3F42-E688-48B671576C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8B8DBF-2272-5C98-7DBF-ADE057359D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6F3A696-44AA-E2FD-E1A0-137721DCAB9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B206EA-152D-01AF-617A-B4C280829F08}"/>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8" name="Footer Placeholder 7">
            <a:extLst>
              <a:ext uri="{FF2B5EF4-FFF2-40B4-BE49-F238E27FC236}">
                <a16:creationId xmlns:a16="http://schemas.microsoft.com/office/drawing/2014/main" id="{35C49157-A000-6D10-64CB-B5832E412E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F4CEECF-9497-62FC-98C3-FE55F7F85DD9}"/>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3434237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3884B-93A0-0003-5EFE-B5926048AC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6F0BFB0-A9DB-4FA2-296A-6A6E610910E0}"/>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4" name="Footer Placeholder 3">
            <a:extLst>
              <a:ext uri="{FF2B5EF4-FFF2-40B4-BE49-F238E27FC236}">
                <a16:creationId xmlns:a16="http://schemas.microsoft.com/office/drawing/2014/main" id="{AEBA8C97-D447-3C9C-5B54-72E9A464E3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453A3C6-04FC-A703-2892-A783A1E32C5A}"/>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203808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177C5F-00EB-147B-DF03-7E8ECE3ABE94}"/>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3" name="Footer Placeholder 2">
            <a:extLst>
              <a:ext uri="{FF2B5EF4-FFF2-40B4-BE49-F238E27FC236}">
                <a16:creationId xmlns:a16="http://schemas.microsoft.com/office/drawing/2014/main" id="{0F131AC4-590A-DF1B-5666-0723DF037F8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3D3A99-7B6E-0883-589A-D0CA42C0B890}"/>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1213070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DBFCA-CC38-DF14-FFA1-8DE782E79D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3D76850-0485-3672-098E-0BE03C2E31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A27496-19F0-B52B-7A8D-70B3BCD382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398421-BAF1-CC09-0090-90CC30145D4C}"/>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6" name="Footer Placeholder 5">
            <a:extLst>
              <a:ext uri="{FF2B5EF4-FFF2-40B4-BE49-F238E27FC236}">
                <a16:creationId xmlns:a16="http://schemas.microsoft.com/office/drawing/2014/main" id="{742A7380-5863-D32B-B911-FCC8BE7FBA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119259-0DB9-2A45-F5D0-EC4FF86349C2}"/>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2965032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E05BE-DFC7-B0EA-C977-865556CDCC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4CF778-4960-2C6B-4347-4517C11971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7F4980-43CD-78A3-28E0-BBADC5EAE6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EE723AD-4455-6D05-00A4-5F78F2E7F344}"/>
              </a:ext>
            </a:extLst>
          </p:cNvPr>
          <p:cNvSpPr>
            <a:spLocks noGrp="1"/>
          </p:cNvSpPr>
          <p:nvPr>
            <p:ph type="dt" sz="half" idx="10"/>
          </p:nvPr>
        </p:nvSpPr>
        <p:spPr/>
        <p:txBody>
          <a:bodyPr/>
          <a:lstStyle/>
          <a:p>
            <a:fld id="{78DA5B78-E363-7340-AE38-0246C86F7947}" type="datetimeFigureOut">
              <a:rPr lang="en-US" smtClean="0"/>
              <a:t>8/12/25</a:t>
            </a:fld>
            <a:endParaRPr lang="en-US"/>
          </a:p>
        </p:txBody>
      </p:sp>
      <p:sp>
        <p:nvSpPr>
          <p:cNvPr id="6" name="Footer Placeholder 5">
            <a:extLst>
              <a:ext uri="{FF2B5EF4-FFF2-40B4-BE49-F238E27FC236}">
                <a16:creationId xmlns:a16="http://schemas.microsoft.com/office/drawing/2014/main" id="{0D353E01-4F36-1FDB-59A6-A32AECB3E3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0B6F61-98EA-C216-9CEF-93FB77C2C1ED}"/>
              </a:ext>
            </a:extLst>
          </p:cNvPr>
          <p:cNvSpPr>
            <a:spLocks noGrp="1"/>
          </p:cNvSpPr>
          <p:nvPr>
            <p:ph type="sldNum" sz="quarter" idx="12"/>
          </p:nvPr>
        </p:nvSpPr>
        <p:spPr/>
        <p:txBody>
          <a:bodyPr/>
          <a:lstStyle/>
          <a:p>
            <a:fld id="{3A83C2A5-0BD0-2A4D-B8CF-969485E88E67}" type="slidenum">
              <a:rPr lang="en-US" smtClean="0"/>
              <a:t>‹#›</a:t>
            </a:fld>
            <a:endParaRPr lang="en-US"/>
          </a:p>
        </p:txBody>
      </p:sp>
    </p:spTree>
    <p:extLst>
      <p:ext uri="{BB962C8B-B14F-4D97-AF65-F5344CB8AC3E}">
        <p14:creationId xmlns:p14="http://schemas.microsoft.com/office/powerpoint/2010/main" val="603131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123C70-B017-9078-6717-0A4FA90694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F94CD5-8B9B-A452-3335-F6BD3373CC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A988B4-9080-B046-A2B0-F6663BC461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8DA5B78-E363-7340-AE38-0246C86F7947}" type="datetimeFigureOut">
              <a:rPr lang="en-US" smtClean="0"/>
              <a:t>8/12/25</a:t>
            </a:fld>
            <a:endParaRPr lang="en-US"/>
          </a:p>
        </p:txBody>
      </p:sp>
      <p:sp>
        <p:nvSpPr>
          <p:cNvPr id="5" name="Footer Placeholder 4">
            <a:extLst>
              <a:ext uri="{FF2B5EF4-FFF2-40B4-BE49-F238E27FC236}">
                <a16:creationId xmlns:a16="http://schemas.microsoft.com/office/drawing/2014/main" id="{FA3B217D-BDAB-A6AD-8D3E-63BE3BFC76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FEE9452-075F-1CED-51AD-CF2DAAB6B5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83C2A5-0BD0-2A4D-B8CF-969485E88E67}" type="slidenum">
              <a:rPr lang="en-US" smtClean="0"/>
              <a:t>‹#›</a:t>
            </a:fld>
            <a:endParaRPr lang="en-US"/>
          </a:p>
        </p:txBody>
      </p:sp>
    </p:spTree>
    <p:extLst>
      <p:ext uri="{BB962C8B-B14F-4D97-AF65-F5344CB8AC3E}">
        <p14:creationId xmlns:p14="http://schemas.microsoft.com/office/powerpoint/2010/main" val="357695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12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2025-08-12T14:18:56Z</dcterms:created>
  <dcterms:modified xsi:type="dcterms:W3CDTF">2025-08-12T14:19:20Z</dcterms:modified>
</cp:coreProperties>
</file>