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422"/>
    <p:restoredTop sz="91429"/>
  </p:normalViewPr>
  <p:slideViewPr>
    <p:cSldViewPr snapToGrid="0">
      <p:cViewPr varScale="1">
        <p:scale>
          <a:sx n="41" d="100"/>
          <a:sy n="41" d="100"/>
        </p:scale>
        <p:origin x="78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2BF26-7668-3FCA-3FE7-CD31073EDE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044FC99-D48C-072D-ADA6-F56888A820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9A3CA47-C890-6358-9B7B-231AB7663CD8}"/>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5" name="Footer Placeholder 4">
            <a:extLst>
              <a:ext uri="{FF2B5EF4-FFF2-40B4-BE49-F238E27FC236}">
                <a16:creationId xmlns:a16="http://schemas.microsoft.com/office/drawing/2014/main" id="{7DE46EC5-3661-85DD-3CE5-B42712229C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EC8E86-DE43-827A-8A91-E34A38CEA994}"/>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3805964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FA06B-56A8-CBFD-3873-C784F9F1E3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87C8D59-543B-A757-5530-E1417297D28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63BE2B-7093-AA31-3EF8-62BFD9683B06}"/>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5" name="Footer Placeholder 4">
            <a:extLst>
              <a:ext uri="{FF2B5EF4-FFF2-40B4-BE49-F238E27FC236}">
                <a16:creationId xmlns:a16="http://schemas.microsoft.com/office/drawing/2014/main" id="{36EB7903-1D65-BD1D-5946-B5972AFD4A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333C9D-D194-CA11-170F-972C8AD34C79}"/>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1572727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68346B-0B63-7A6D-180C-B81888F947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A648F28-DA39-E155-9794-E96C315141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5E81E9-D81A-5730-3510-1B109F9B5929}"/>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5" name="Footer Placeholder 4">
            <a:extLst>
              <a:ext uri="{FF2B5EF4-FFF2-40B4-BE49-F238E27FC236}">
                <a16:creationId xmlns:a16="http://schemas.microsoft.com/office/drawing/2014/main" id="{47B6596B-4781-6515-0093-09F360F22F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6AB864-AF3A-9F65-BB34-31427B09A0D3}"/>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3644399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1B9CF-FF87-D11F-E052-C0E72CD492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117056-F603-A5F5-35D7-80007B62561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62F9AD-DAF5-E1BF-275E-1679B0D35F9B}"/>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5" name="Footer Placeholder 4">
            <a:extLst>
              <a:ext uri="{FF2B5EF4-FFF2-40B4-BE49-F238E27FC236}">
                <a16:creationId xmlns:a16="http://schemas.microsoft.com/office/drawing/2014/main" id="{9116535C-2383-9F6E-1A6F-64D4F342DD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1963A2-508A-9B1C-1377-4F9FD5CFDD01}"/>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2809212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CFCF2-B133-0F31-3AB6-D311BB3243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B54BB1-2C38-F9DF-BE38-6AC11146E11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CAF432E-4F6A-A18E-BC60-7E256981A260}"/>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5" name="Footer Placeholder 4">
            <a:extLst>
              <a:ext uri="{FF2B5EF4-FFF2-40B4-BE49-F238E27FC236}">
                <a16:creationId xmlns:a16="http://schemas.microsoft.com/office/drawing/2014/main" id="{83B0B8DE-A1BE-1748-325A-A0A32BC650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CAE89-B3FC-6C8B-E246-BD360E890E24}"/>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1306856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E08F6-2F2D-DE53-0D67-91C4B8F6D3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D20F1F-56E7-01A8-B39A-1C04D103275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13A56B-4BB2-4C44-13EC-6755C378A6C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61AA0F-E40F-826B-B09C-451473F3C962}"/>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6" name="Footer Placeholder 5">
            <a:extLst>
              <a:ext uri="{FF2B5EF4-FFF2-40B4-BE49-F238E27FC236}">
                <a16:creationId xmlns:a16="http://schemas.microsoft.com/office/drawing/2014/main" id="{20A2D282-9A78-ED83-28D3-4D4620C023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98A16E-5B7A-7BB5-C8A8-2B38FD5E1975}"/>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3505547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06795-425B-5CB9-01DB-C244DE6A6E1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14EB43B-AAF1-3EF0-CA5B-075384E00E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9618FD-D0EF-906B-A13A-19723CEA89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BAADB99-A1AC-DBAA-6515-50E8106633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9CA7975-95DE-F603-C86C-9E5EEDA1B9C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EF47BD4-6FEB-7498-AFF4-29B0CB51CF09}"/>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8" name="Footer Placeholder 7">
            <a:extLst>
              <a:ext uri="{FF2B5EF4-FFF2-40B4-BE49-F238E27FC236}">
                <a16:creationId xmlns:a16="http://schemas.microsoft.com/office/drawing/2014/main" id="{1728173B-3DD2-0523-BE5A-BDE369F6C5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E2F709-214B-C8CC-7886-2DE4E7F6F1F6}"/>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1930282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CB097-37BA-7FB0-8DEF-169DFBFCDA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C6B7D0F-71DB-7A4A-8913-F0B9815ACD48}"/>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4" name="Footer Placeholder 3">
            <a:extLst>
              <a:ext uri="{FF2B5EF4-FFF2-40B4-BE49-F238E27FC236}">
                <a16:creationId xmlns:a16="http://schemas.microsoft.com/office/drawing/2014/main" id="{82E4F79D-325C-01D2-AC93-4D865B868FF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D1E16BD-542D-7DC7-6B85-563730C3CBAD}"/>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1552454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E18ADB-98C6-D965-2CF0-20DBBE8D7627}"/>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3" name="Footer Placeholder 2">
            <a:extLst>
              <a:ext uri="{FF2B5EF4-FFF2-40B4-BE49-F238E27FC236}">
                <a16:creationId xmlns:a16="http://schemas.microsoft.com/office/drawing/2014/main" id="{386E0DF4-B1F0-4E63-8B3E-1F531DA9102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1EFC02A-F2E1-94B4-0771-47D5890A6858}"/>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788853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4D717-B670-0BD9-CBC7-6426C8F25F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7688649-B0A2-5DEC-40BF-A224718507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DA92A44-DC55-B720-C729-F29B2B9265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0A8DA8D-79D3-5AF3-DB5E-034F0CBC93A6}"/>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6" name="Footer Placeholder 5">
            <a:extLst>
              <a:ext uri="{FF2B5EF4-FFF2-40B4-BE49-F238E27FC236}">
                <a16:creationId xmlns:a16="http://schemas.microsoft.com/office/drawing/2014/main" id="{018404C2-F0AC-92B2-D2D0-23A9FEF2DC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FECA65-6EAF-5CC8-63CD-AE8CA503AE0C}"/>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2464328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235A5-D62C-F142-F153-CE7DDFDEE6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0E1F4D4-81FB-17EF-ED35-62C9DE0EEC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1324374-F8D4-68EF-9656-91D099549F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727C10-C341-E10C-2406-B74CD839873C}"/>
              </a:ext>
            </a:extLst>
          </p:cNvPr>
          <p:cNvSpPr>
            <a:spLocks noGrp="1"/>
          </p:cNvSpPr>
          <p:nvPr>
            <p:ph type="dt" sz="half" idx="10"/>
          </p:nvPr>
        </p:nvSpPr>
        <p:spPr/>
        <p:txBody>
          <a:bodyPr/>
          <a:lstStyle/>
          <a:p>
            <a:fld id="{B6A43BE9-ADD2-C547-844E-45FCDB529D8F}" type="datetimeFigureOut">
              <a:rPr lang="en-US" smtClean="0"/>
              <a:t>8/12/25</a:t>
            </a:fld>
            <a:endParaRPr lang="en-US"/>
          </a:p>
        </p:txBody>
      </p:sp>
      <p:sp>
        <p:nvSpPr>
          <p:cNvPr id="6" name="Footer Placeholder 5">
            <a:extLst>
              <a:ext uri="{FF2B5EF4-FFF2-40B4-BE49-F238E27FC236}">
                <a16:creationId xmlns:a16="http://schemas.microsoft.com/office/drawing/2014/main" id="{840686DB-4EEF-36CC-0E43-1F3ED1C9BF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4DFA27-0A79-47A9-506F-D513831F080E}"/>
              </a:ext>
            </a:extLst>
          </p:cNvPr>
          <p:cNvSpPr>
            <a:spLocks noGrp="1"/>
          </p:cNvSpPr>
          <p:nvPr>
            <p:ph type="sldNum" sz="quarter" idx="12"/>
          </p:nvPr>
        </p:nvSpPr>
        <p:spPr/>
        <p:txBody>
          <a:bodyPr/>
          <a:lstStyle/>
          <a:p>
            <a:fld id="{22E6E5D1-B35B-6B4F-8FC6-A897A0A39E49}" type="slidenum">
              <a:rPr lang="en-US" smtClean="0"/>
              <a:t>‹#›</a:t>
            </a:fld>
            <a:endParaRPr lang="en-US"/>
          </a:p>
        </p:txBody>
      </p:sp>
    </p:spTree>
    <p:extLst>
      <p:ext uri="{BB962C8B-B14F-4D97-AF65-F5344CB8AC3E}">
        <p14:creationId xmlns:p14="http://schemas.microsoft.com/office/powerpoint/2010/main" val="828891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87D6B3-2265-51A9-6C68-46639B4A5D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7B05FD-17C7-5F73-5BB1-E1BBA70D5F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8AACF5-1715-4901-373B-795C7917C5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A43BE9-ADD2-C547-844E-45FCDB529D8F}" type="datetimeFigureOut">
              <a:rPr lang="en-US" smtClean="0"/>
              <a:t>8/12/25</a:t>
            </a:fld>
            <a:endParaRPr lang="en-US"/>
          </a:p>
        </p:txBody>
      </p:sp>
      <p:sp>
        <p:nvSpPr>
          <p:cNvPr id="5" name="Footer Placeholder 4">
            <a:extLst>
              <a:ext uri="{FF2B5EF4-FFF2-40B4-BE49-F238E27FC236}">
                <a16:creationId xmlns:a16="http://schemas.microsoft.com/office/drawing/2014/main" id="{967CCF16-C516-A12E-3F28-A2440AA0A0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B04DAAA-D3F7-B6E9-A57B-F0FA67B31A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2E6E5D1-B35B-6B4F-8FC6-A897A0A39E49}" type="slidenum">
              <a:rPr lang="en-US" smtClean="0"/>
              <a:t>‹#›</a:t>
            </a:fld>
            <a:endParaRPr lang="en-US"/>
          </a:p>
        </p:txBody>
      </p:sp>
    </p:spTree>
    <p:extLst>
      <p:ext uri="{BB962C8B-B14F-4D97-AF65-F5344CB8AC3E}">
        <p14:creationId xmlns:p14="http://schemas.microsoft.com/office/powerpoint/2010/main" val="27206625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33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45818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54644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506371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45704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A258C-F3E0-D995-76FD-171FAF9645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A44FC1-6593-7E26-8E2A-80CE08D29F3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583C8D7-5200-9147-F977-6B39C2162710}"/>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0E6A46D8-4873-3692-34B6-86C46EDD590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46463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84AB2-F86E-E7D6-2CA3-6314091C77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7E0601-A88E-E4C4-69CA-6DC5A657C6E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F6489D7-57D3-562D-1B11-70A165C7BD73}"/>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9D5D7108-B2A7-41A8-B78A-4665E618ACF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76044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359674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842750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48739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533342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574121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90925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CC66E-22FF-3E05-C789-C3A5112959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8051D5-69B9-DFC3-FCB3-32561CD2E0C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D9545F5-E3FA-41A1-2067-426EB25FCFB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8A9E590F-168F-761C-2952-32247BCA9F81}"/>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6995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0B89E-6326-D620-69DA-2F6C93B628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CD3890-7B2A-D5EC-A21E-7D9D8B22A73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5F81FC47-4F5B-B86C-798D-83B2D432BA11}"/>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67BA97D7-8288-9916-ADDA-DAA545FD233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313951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16406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20854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42789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20387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34" name="Audio 33">
            <a:extLst>
              <a:ext uri="{FF2B5EF4-FFF2-40B4-BE49-F238E27FC236}">
                <a16:creationId xmlns:a16="http://schemas.microsoft.com/office/drawing/2014/main" id="{72FA24FA-9BA8-5EAA-0B90-16155DB644E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80434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5" name="Audio 24">
            <a:extLst>
              <a:ext uri="{FF2B5EF4-FFF2-40B4-BE49-F238E27FC236}">
                <a16:creationId xmlns:a16="http://schemas.microsoft.com/office/drawing/2014/main" id="{E3D53399-E8EA-90EC-9C05-AEA508C2166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5"/>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67104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5" name="Audio 24">
            <a:extLst>
              <a:ext uri="{FF2B5EF4-FFF2-40B4-BE49-F238E27FC236}">
                <a16:creationId xmlns:a16="http://schemas.microsoft.com/office/drawing/2014/main" id="{C7C3A155-70B4-E4FC-1464-DF7504EAE7C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5"/>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9 </a:t>
            </a:r>
          </a:p>
        </p:txBody>
      </p:sp>
      <p:pic>
        <p:nvPicPr>
          <p:cNvPr id="22" name="Audio 21">
            <a:extLst>
              <a:ext uri="{FF2B5EF4-FFF2-40B4-BE49-F238E27FC236}">
                <a16:creationId xmlns:a16="http://schemas.microsoft.com/office/drawing/2014/main" id="{1E89166A-B0EF-9246-8A50-2FBB89780777}"/>
              </a:ext>
            </a:extLst>
          </p:cNvPr>
          <p:cNvPicPr>
            <a:picLocks noChangeAspect="1"/>
          </p:cNvPicPr>
          <p:nvPr>
            <a:audioFile r:link="rId1"/>
            <p:extLst>
              <p:ext uri="{DAA4B4D4-6D71-4841-9C94-3DE7FCFB9230}">
                <p14:media xmlns:p14="http://schemas.microsoft.com/office/powerpoint/2010/main" r:embed="rId2">
                  <p14:trim end="311.207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9</a:t>
            </a:r>
          </a:p>
        </p:txBody>
      </p:sp>
      <p:pic>
        <p:nvPicPr>
          <p:cNvPr id="23" name="Audio 22">
            <a:extLst>
              <a:ext uri="{FF2B5EF4-FFF2-40B4-BE49-F238E27FC236}">
                <a16:creationId xmlns:a16="http://schemas.microsoft.com/office/drawing/2014/main" id="{FF64E367-22C3-7688-3965-E4DC1F9A43A2}"/>
              </a:ext>
            </a:extLst>
          </p:cNvPr>
          <p:cNvPicPr>
            <a:picLocks noChangeAspect="1"/>
          </p:cNvPicPr>
          <p:nvPr>
            <a:audioFile r:link="rId1"/>
            <p:extLst>
              <p:ext uri="{DAA4B4D4-6D71-4841-9C94-3DE7FCFB9230}">
                <p14:media xmlns:p14="http://schemas.microsoft.com/office/powerpoint/2010/main" r:embed="rId2">
                  <p14:trim end="161.106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 </a:t>
            </a:r>
          </a:p>
        </p:txBody>
      </p:sp>
      <p:pic>
        <p:nvPicPr>
          <p:cNvPr id="22" name="Audio 21">
            <a:extLst>
              <a:ext uri="{FF2B5EF4-FFF2-40B4-BE49-F238E27FC236}">
                <a16:creationId xmlns:a16="http://schemas.microsoft.com/office/drawing/2014/main" id="{DA8F1807-F5F5-FCD0-BFF1-AA2A425021A0}"/>
              </a:ext>
            </a:extLst>
          </p:cNvPr>
          <p:cNvPicPr>
            <a:picLocks noChangeAspect="1"/>
          </p:cNvPicPr>
          <p:nvPr>
            <a:audioFile r:link="rId1"/>
            <p:extLst>
              <p:ext uri="{DAA4B4D4-6D71-4841-9C94-3DE7FCFB9230}">
                <p14:media xmlns:p14="http://schemas.microsoft.com/office/powerpoint/2010/main" r:embed="rId2">
                  <p14:trim end="192.728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a:t>
            </a:r>
          </a:p>
        </p:txBody>
      </p:sp>
      <p:pic>
        <p:nvPicPr>
          <p:cNvPr id="30" name="Audio 29">
            <a:extLst>
              <a:ext uri="{FF2B5EF4-FFF2-40B4-BE49-F238E27FC236}">
                <a16:creationId xmlns:a16="http://schemas.microsoft.com/office/drawing/2014/main" id="{2C0867A8-8A39-E2C3-49E8-6B1C070D43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43" name="Audio 42">
            <a:extLst>
              <a:ext uri="{FF2B5EF4-FFF2-40B4-BE49-F238E27FC236}">
                <a16:creationId xmlns:a16="http://schemas.microsoft.com/office/drawing/2014/main" id="{F5C0E0CD-1A86-88EA-FB22-516E8705DF2D}"/>
              </a:ext>
            </a:extLst>
          </p:cNvPr>
          <p:cNvPicPr>
            <a:picLocks noChangeAspect="1"/>
          </p:cNvPicPr>
          <p:nvPr>
            <a:audioFile r:link="rId1"/>
            <p:extLst>
              <p:ext uri="{DAA4B4D4-6D71-4841-9C94-3DE7FCFB9230}">
                <p14:media xmlns:p14="http://schemas.microsoft.com/office/powerpoint/2010/main" r:embed="rId2">
                  <p14:trim st="233.777" end="656.00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4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33</vt:lpstr>
      <vt:lpstr>PowerPoint Presentation</vt:lpstr>
      <vt:lpstr>24 ÷ 6 4 </vt:lpstr>
      <vt:lpstr>24 ÷ 6  </vt:lpstr>
      <vt:lpstr>18 ÷ 2 9 </vt:lpstr>
      <vt:lpstr>18 ÷ 2  </vt:lpstr>
      <vt:lpstr>28 ÷ 4 7 </vt:lpstr>
      <vt:lpstr>28 ÷ 4  </vt:lpstr>
      <vt:lpstr>12 ÷ 6 2 </vt:lpstr>
      <vt:lpstr>12 ÷ 6  </vt:lpstr>
      <vt:lpstr>18 ÷ 2  </vt:lpstr>
      <vt:lpstr>12 ÷ 6  </vt:lpstr>
      <vt:lpstr>28 ÷ 4  </vt:lpstr>
      <vt:lpstr>24 ÷ 6  </vt:lpstr>
      <vt:lpstr>28 ÷ 4  </vt:lpstr>
      <vt:lpstr>24 ÷ 6  </vt:lpstr>
      <vt:lpstr>12 ÷ 6  </vt:lpstr>
      <vt:lpstr>18 ÷ 2  </vt:lpstr>
      <vt:lpstr>12 ÷ 6  </vt:lpstr>
      <vt:lpstr>28 ÷ 4  </vt:lpstr>
      <vt:lpstr>18 ÷ 2  </vt:lpstr>
      <vt:lpstr>24 ÷ 6  </vt:lpstr>
      <vt:lpstr>18 ÷ 2  </vt:lpstr>
      <vt:lpstr>24 ÷ 6  </vt:lpstr>
      <vt:lpstr>28 ÷ 4  </vt:lpstr>
      <vt:lpstr>12 ÷ 6  </vt:lpstr>
      <vt:lpstr>24 ÷ 6  </vt:lpstr>
      <vt:lpstr>18 ÷ 2  </vt:lpstr>
      <vt:lpstr>12 ÷ 6  </vt:lpstr>
      <vt:lpstr>28 ÷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2025-08-12T17:48:20Z</dcterms:created>
  <dcterms:modified xsi:type="dcterms:W3CDTF">2025-08-12T17:50:14Z</dcterms:modified>
</cp:coreProperties>
</file>