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331" r:id="rId5"/>
    <p:sldId id="329" r:id="rId6"/>
    <p:sldId id="308" r:id="rId7"/>
    <p:sldId id="260" r:id="rId8"/>
    <p:sldId id="261" r:id="rId9"/>
    <p:sldId id="262" r:id="rId10"/>
    <p:sldId id="264" r:id="rId11"/>
    <p:sldId id="263" r:id="rId12"/>
    <p:sldId id="265" r:id="rId13"/>
    <p:sldId id="266" r:id="rId14"/>
    <p:sldId id="309" r:id="rId15"/>
    <p:sldId id="311" r:id="rId16"/>
    <p:sldId id="310" r:id="rId17"/>
    <p:sldId id="312" r:id="rId18"/>
    <p:sldId id="313" r:id="rId19"/>
    <p:sldId id="315" r:id="rId20"/>
    <p:sldId id="314" r:id="rId21"/>
    <p:sldId id="316" r:id="rId22"/>
    <p:sldId id="317" r:id="rId23"/>
    <p:sldId id="320" r:id="rId24"/>
    <p:sldId id="319" r:id="rId25"/>
    <p:sldId id="318" r:id="rId26"/>
    <p:sldId id="321" r:id="rId27"/>
    <p:sldId id="323" r:id="rId28"/>
    <p:sldId id="322" r:id="rId29"/>
    <p:sldId id="324" r:id="rId30"/>
    <p:sldId id="325" r:id="rId31"/>
    <p:sldId id="326" r:id="rId32"/>
    <p:sldId id="327" r:id="rId33"/>
    <p:sldId id="328" r:id="rId34"/>
    <p:sldId id="34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D08078-02DA-4023-99A0-F1A22F444984}" v="2" dt="2025-07-31T05:32:43.6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06" d="100"/>
          <a:sy n="106" d="100"/>
        </p:scale>
        <p:origin x="756" y="9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86C2698-3C0E-4C70-B844-309D96A87DA8}"/>
    <pc:docChg chg="modSld">
      <pc:chgData name="Poncy, Brian" userId="002c98f0-3707-44e7-b27e-58ac2885d61f" providerId="ADAL" clId="{886C2698-3C0E-4C70-B844-309D96A87DA8}" dt="2025-04-30T06:54:22.766" v="0" actId="20577"/>
      <pc:docMkLst>
        <pc:docMk/>
      </pc:docMkLst>
      <pc:sldChg chg="modSp">
        <pc:chgData name="Poncy, Brian" userId="002c98f0-3707-44e7-b27e-58ac2885d61f" providerId="ADAL" clId="{886C2698-3C0E-4C70-B844-309D96A87DA8}" dt="2025-04-30T06:54:22.766" v="0" actId="20577"/>
        <pc:sldMkLst>
          <pc:docMk/>
          <pc:sldMk cId="3280604447" sldId="330"/>
        </pc:sldMkLst>
      </pc:sldChg>
    </pc:docChg>
  </pc:docChgLst>
  <pc:docChgLst>
    <pc:chgData name="Poncy, Brian" userId="002c98f0-3707-44e7-b27e-58ac2885d61f" providerId="ADAL" clId="{FFD08078-02DA-4023-99A0-F1A22F444984}"/>
    <pc:docChg chg="addSld delSld modSld">
      <pc:chgData name="Poncy, Brian" userId="002c98f0-3707-44e7-b27e-58ac2885d61f" providerId="ADAL" clId="{FFD08078-02DA-4023-99A0-F1A22F444984}" dt="2025-07-31T05:32:45.837" v="3" actId="47"/>
      <pc:docMkLst>
        <pc:docMk/>
      </pc:docMkLst>
      <pc:sldChg chg="del">
        <pc:chgData name="Poncy, Brian" userId="002c98f0-3707-44e7-b27e-58ac2885d61f" providerId="ADAL" clId="{FFD08078-02DA-4023-99A0-F1A22F444984}" dt="2025-07-31T05:25:22.643" v="1" actId="47"/>
        <pc:sldMkLst>
          <pc:docMk/>
          <pc:sldMk cId="3280604447" sldId="330"/>
        </pc:sldMkLst>
      </pc:sldChg>
      <pc:sldChg chg="add del">
        <pc:chgData name="Poncy, Brian" userId="002c98f0-3707-44e7-b27e-58ac2885d61f" providerId="ADAL" clId="{FFD08078-02DA-4023-99A0-F1A22F444984}" dt="2025-07-31T05:32:45.837" v="3" actId="47"/>
        <pc:sldMkLst>
          <pc:docMk/>
          <pc:sldMk cId="3241118567" sldId="346"/>
        </pc:sldMkLst>
      </pc:sldChg>
      <pc:sldChg chg="add">
        <pc:chgData name="Poncy, Brian" userId="002c98f0-3707-44e7-b27e-58ac2885d61f" providerId="ADAL" clId="{FFD08078-02DA-4023-99A0-F1A22F444984}" dt="2025-07-31T05:32:43.659" v="2"/>
        <pc:sldMkLst>
          <pc:docMk/>
          <pc:sldMk cId="3603701081" sldId="347"/>
        </pc:sldMkLst>
      </pc:sldChg>
    </pc:docChg>
  </pc:docChgLst>
  <pc:docChgLst>
    <pc:chgData name="Poncy, Brian" userId="002c98f0-3707-44e7-b27e-58ac2885d61f" providerId="ADAL" clId="{915884E9-2F08-4D3F-ABE7-9DA70AA7F745}"/>
    <pc:docChg chg="addSld delSld modSld">
      <pc:chgData name="Poncy, Brian" userId="002c98f0-3707-44e7-b27e-58ac2885d61f" providerId="ADAL" clId="{915884E9-2F08-4D3F-ABE7-9DA70AA7F745}" dt="2025-04-30T05:31:59.019" v="2" actId="20577"/>
      <pc:docMkLst>
        <pc:docMk/>
      </pc:docMkLst>
      <pc:sldChg chg="del">
        <pc:chgData name="Poncy, Brian" userId="002c98f0-3707-44e7-b27e-58ac2885d61f" providerId="ADAL" clId="{915884E9-2F08-4D3F-ABE7-9DA70AA7F745}" dt="2025-04-30T05:31:44.667" v="1" actId="2696"/>
        <pc:sldMkLst>
          <pc:docMk/>
          <pc:sldMk cId="1152498174" sldId="257"/>
        </pc:sldMkLst>
      </pc:sldChg>
      <pc:sldChg chg="modSp add">
        <pc:chgData name="Poncy, Brian" userId="002c98f0-3707-44e7-b27e-58ac2885d61f" providerId="ADAL" clId="{915884E9-2F08-4D3F-ABE7-9DA70AA7F745}" dt="2025-04-30T05:31:59.019" v="2" actId="20577"/>
        <pc:sldMkLst>
          <pc:docMk/>
          <pc:sldMk cId="3074160211" sldId="33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792FC-AA3F-D06E-E6FE-BF91E75C3D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6D56AE2-21AA-598C-F414-B9BB6441D2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A83BEC-3E24-F592-21A0-2CCFCBE173C5}"/>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5" name="Footer Placeholder 4">
            <a:extLst>
              <a:ext uri="{FF2B5EF4-FFF2-40B4-BE49-F238E27FC236}">
                <a16:creationId xmlns:a16="http://schemas.microsoft.com/office/drawing/2014/main" id="{01B02461-BFDA-03D1-9E60-043A67E2A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67E31E-26DE-54F8-7503-A21A361FC74D}"/>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1550818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4DD24-7875-0DCF-E4EC-578F714F25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99C644-F39F-8B89-7BA7-12993F9C4D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A52CA1-85D3-9882-3566-75EED2112E6A}"/>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5" name="Footer Placeholder 4">
            <a:extLst>
              <a:ext uri="{FF2B5EF4-FFF2-40B4-BE49-F238E27FC236}">
                <a16:creationId xmlns:a16="http://schemas.microsoft.com/office/drawing/2014/main" id="{BCFE9A73-777D-5EF8-2836-F29E7D049B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9B398F-EB47-7FE4-7ABD-B6A185B776CC}"/>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990636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A6543-70A3-2222-F25B-99EE5188662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B49C9EE-5297-10C4-17C8-8EA695D356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345C9A-9FD8-5379-9960-A74D44E4F9A8}"/>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5" name="Footer Placeholder 4">
            <a:extLst>
              <a:ext uri="{FF2B5EF4-FFF2-40B4-BE49-F238E27FC236}">
                <a16:creationId xmlns:a16="http://schemas.microsoft.com/office/drawing/2014/main" id="{513AEA29-7920-1DB3-1AFD-C955049D89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52FC6E-F3C6-059F-1A5F-E87C4ADD1782}"/>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388747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7227B-EDCC-C725-82E0-36BA8DE4F1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F46AA1-B84C-F640-7C5B-B8CD1E28A1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5A994F-244D-3AD5-15A2-CBB55782EE60}"/>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5" name="Footer Placeholder 4">
            <a:extLst>
              <a:ext uri="{FF2B5EF4-FFF2-40B4-BE49-F238E27FC236}">
                <a16:creationId xmlns:a16="http://schemas.microsoft.com/office/drawing/2014/main" id="{5872FDE7-9492-F086-82FD-F1FF463025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1DF836-D60C-B048-18A0-DE0F3375459E}"/>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4196943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4F0DB-EBFF-3960-8F3D-5D85804CEB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EAEFCD-3690-42EE-77D9-938C5B75BC1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4512DB-4F58-8326-C7AE-8F844EFC8500}"/>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5" name="Footer Placeholder 4">
            <a:extLst>
              <a:ext uri="{FF2B5EF4-FFF2-40B4-BE49-F238E27FC236}">
                <a16:creationId xmlns:a16="http://schemas.microsoft.com/office/drawing/2014/main" id="{6C4CAC5E-1594-C83A-8DF0-A05E90EB62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A804D-8F2C-C36B-3FD4-7A26C2DFEFC6}"/>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2781298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3B9A9-5D54-0503-E31E-712F593885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CEAA1F-E4C7-D67E-8C2E-E1F342EE63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54C1AA-1986-8BD1-E93D-10B3B44673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D13E00-E922-BE98-96EE-AA246206B450}"/>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6" name="Footer Placeholder 5">
            <a:extLst>
              <a:ext uri="{FF2B5EF4-FFF2-40B4-BE49-F238E27FC236}">
                <a16:creationId xmlns:a16="http://schemas.microsoft.com/office/drawing/2014/main" id="{C08FACB5-D0A9-46C3-7631-FDEA6EF977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1997EB-A249-5A85-2CF5-0E5C3CC28428}"/>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3861348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E4136-2C77-7A88-EBE4-AC3418A2CD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27BF80-EB94-BD0A-E4AB-F810617DD5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C7A71C-E5AF-9849-684D-CC5EB0101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FDCE6F-AF74-DAF5-3514-93CDCADE08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6899B2-16E4-C2F2-5B2D-8A75DE81C4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4BB1E2C-19C1-3D91-D225-62231DE88BE4}"/>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8" name="Footer Placeholder 7">
            <a:extLst>
              <a:ext uri="{FF2B5EF4-FFF2-40B4-BE49-F238E27FC236}">
                <a16:creationId xmlns:a16="http://schemas.microsoft.com/office/drawing/2014/main" id="{61ADAF42-9713-4903-37BB-94832F78577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5AF049-F99B-F8E0-AF60-46B27E6A1CDA}"/>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973423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7BC28-F547-273D-7BF6-CC2F9F6954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B23095-5DAB-6948-A18C-2059E002F7F5}"/>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4" name="Footer Placeholder 3">
            <a:extLst>
              <a:ext uri="{FF2B5EF4-FFF2-40B4-BE49-F238E27FC236}">
                <a16:creationId xmlns:a16="http://schemas.microsoft.com/office/drawing/2014/main" id="{DFD1E75B-C2FE-0772-5B58-1D3A0CF1F6D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1B4B66-AE87-4C4B-2FBC-5D682BBE6035}"/>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3606551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983942-3690-778F-B9B1-7CD05E4A950B}"/>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3" name="Footer Placeholder 2">
            <a:extLst>
              <a:ext uri="{FF2B5EF4-FFF2-40B4-BE49-F238E27FC236}">
                <a16:creationId xmlns:a16="http://schemas.microsoft.com/office/drawing/2014/main" id="{DF6CE1D5-C13F-4E4F-527E-3C7EC07FF0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77BE953-4A63-107E-B1D3-140100A703C0}"/>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2393504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D92B6-6420-0568-8310-539AA467F3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F26B84-F26F-B969-29BE-C2F027CD0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67AE8C-5256-1FB3-A681-99DBE686B1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5E8BD5-272A-4B34-F7FA-0DC02F576476}"/>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6" name="Footer Placeholder 5">
            <a:extLst>
              <a:ext uri="{FF2B5EF4-FFF2-40B4-BE49-F238E27FC236}">
                <a16:creationId xmlns:a16="http://schemas.microsoft.com/office/drawing/2014/main" id="{A2267A9D-B129-1626-EE94-BEF795146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BC7A1B-7019-5FBB-94C6-0BC8E7E74E27}"/>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1094934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85856-FD3E-A0F6-34DF-9ACBA7CB0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904AB5F-FAA2-62EF-CC77-9F14CF4EB7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0EAD26-5D10-DF69-2817-FFAEDAE865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055DC4-707C-0C62-9FBE-970FB7DCFD00}"/>
              </a:ext>
            </a:extLst>
          </p:cNvPr>
          <p:cNvSpPr>
            <a:spLocks noGrp="1"/>
          </p:cNvSpPr>
          <p:nvPr>
            <p:ph type="dt" sz="half" idx="10"/>
          </p:nvPr>
        </p:nvSpPr>
        <p:spPr/>
        <p:txBody>
          <a:bodyPr/>
          <a:lstStyle/>
          <a:p>
            <a:fld id="{82A24A3A-FFB5-B445-9AE4-D8FC3A858230}" type="datetimeFigureOut">
              <a:rPr lang="en-US" smtClean="0"/>
              <a:t>7/31/2025</a:t>
            </a:fld>
            <a:endParaRPr lang="en-US"/>
          </a:p>
        </p:txBody>
      </p:sp>
      <p:sp>
        <p:nvSpPr>
          <p:cNvPr id="6" name="Footer Placeholder 5">
            <a:extLst>
              <a:ext uri="{FF2B5EF4-FFF2-40B4-BE49-F238E27FC236}">
                <a16:creationId xmlns:a16="http://schemas.microsoft.com/office/drawing/2014/main" id="{04AACCCE-CBED-6A3D-15BC-E2843BCD4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7C87A1-B8E7-FD17-D21C-CEBA0B376E09}"/>
              </a:ext>
            </a:extLst>
          </p:cNvPr>
          <p:cNvSpPr>
            <a:spLocks noGrp="1"/>
          </p:cNvSpPr>
          <p:nvPr>
            <p:ph type="sldNum" sz="quarter" idx="12"/>
          </p:nvPr>
        </p:nvSpPr>
        <p:spPr/>
        <p:txBody>
          <a:bodyPr/>
          <a:lstStyle/>
          <a:p>
            <a:fld id="{0ADFBBDB-8418-E743-B061-0C8A2A4B840D}" type="slidenum">
              <a:rPr lang="en-US" smtClean="0"/>
              <a:t>‹#›</a:t>
            </a:fld>
            <a:endParaRPr lang="en-US"/>
          </a:p>
        </p:txBody>
      </p:sp>
    </p:spTree>
    <p:extLst>
      <p:ext uri="{BB962C8B-B14F-4D97-AF65-F5344CB8AC3E}">
        <p14:creationId xmlns:p14="http://schemas.microsoft.com/office/powerpoint/2010/main" val="2130418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6A349B-F373-4DE0-1594-D54F65A97B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E76191-0F1A-DA9A-5BC6-F53948F0FD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76110B-D336-129B-C75C-6D65F38843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2A24A3A-FFB5-B445-9AE4-D8FC3A858230}" type="datetimeFigureOut">
              <a:rPr lang="en-US" smtClean="0"/>
              <a:t>7/31/2025</a:t>
            </a:fld>
            <a:endParaRPr lang="en-US"/>
          </a:p>
        </p:txBody>
      </p:sp>
      <p:sp>
        <p:nvSpPr>
          <p:cNvPr id="5" name="Footer Placeholder 4">
            <a:extLst>
              <a:ext uri="{FF2B5EF4-FFF2-40B4-BE49-F238E27FC236}">
                <a16:creationId xmlns:a16="http://schemas.microsoft.com/office/drawing/2014/main" id="{3E5B041A-3495-616E-4F7C-789736A9CF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56F2056-9B58-FD10-A7AF-71A04302D3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ADFBBDB-8418-E743-B061-0C8A2A4B840D}" type="slidenum">
              <a:rPr lang="en-US" smtClean="0"/>
              <a:t>‹#›</a:t>
            </a:fld>
            <a:endParaRPr lang="en-US"/>
          </a:p>
        </p:txBody>
      </p:sp>
    </p:spTree>
    <p:extLst>
      <p:ext uri="{BB962C8B-B14F-4D97-AF65-F5344CB8AC3E}">
        <p14:creationId xmlns:p14="http://schemas.microsoft.com/office/powerpoint/2010/main" val="4167128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C698D4C5-3835-AEFD-A68C-7223A489FD68}"/>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14815-2848-CBBF-4396-FD29D30C79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CD4EEA-C0FA-DD17-5DFA-D90935A6529E}"/>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C14BDBB-7AEF-D252-531A-2B8986F6807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FE0FBFD3-9A54-D0F9-5038-34322C88C61E}"/>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72318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F32E3-6906-A8F6-2022-682DCFBE97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9A69C4-3E23-B41F-1667-80C688FF146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DD27C89-73B4-CD8B-23FC-0F9E057973B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47594DA6-0CBE-AA95-3C90-5CF49E33D7AE}"/>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9253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41324-2CF5-0BF2-3303-F300D77C52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95B1B-1C89-6B89-BBDE-5B6021117FB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A9FCD58-4505-3E16-D051-6B8B2039E113}"/>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BE539409-5ABF-C2A5-FE46-E089001F6256}"/>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5829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455FE-5235-B7ED-FC79-346FA4C6E4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3FDB21-CD20-9D8F-B6A6-793D7934283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5BD7F97-A56D-91F2-4D6B-EF8B6EB6CD3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48D81293-434B-52EF-98FC-F84575E01E1B}"/>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9036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70764-DD21-0866-1AD8-ADD00BB531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BD4BAE-F929-17D7-1986-B380E8A65A5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93D0131-1875-37F8-C3FE-5B4EB1F22BE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4D9BA076-E357-CE84-A88F-5673FECA65C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13464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4C07C-F3C7-8E86-7A34-F10973FAA6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5603C0-141D-5AE3-2A97-9F9B14B5382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C35208D-BD8B-6D46-6C27-34237AF29CE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1316C1C0-A93F-20BC-65C7-D80830AA5505}"/>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2413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5D41B-10A9-DA23-284D-F6A57B2BB0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1377C0-4818-9A0C-C0E3-C8E33E15322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4EAAB1E-E775-EF9E-D158-4EA54D3C865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F4134517-4D97-4B25-C43D-F169064A7D93}"/>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2901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E7E02-1BF2-B896-C69E-B2B8143D8A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AFF443-0194-5673-7A8F-CCF1B7C6801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785B33-7ECD-36EB-05DE-743730EB860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7B5E6EF-9572-26A4-D280-22F7622DD04A}"/>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2945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9D67E-8D9A-4EA5-2854-8BDEAF39B0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3E8AC0-9CC2-E2F0-6F52-7AD46E28908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FA0B6DB-DC46-CEA2-1D74-31FCC1B262F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5ED4E3E2-A993-1084-C095-B33A944CE36F}"/>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21159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4DE8E-6F33-F5EC-B1FB-0A139FD235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88F48D-95E6-4840-28A0-60C6D50181F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50D2FA4-691F-8594-61D3-ACE1B03C650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E9B96CCC-1A30-905C-4851-B917B9B489BA}"/>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82162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18297-43D9-9DBA-96B7-9367F10384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50A84B-7E1F-16A9-7926-D0AC1B39487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ACD6004-4654-13DA-4C2A-9C5D27449DE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5FBC34F0-25F8-29C1-852D-4E94F94C3A34}"/>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9864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46028-CB8F-A17E-09E4-C9AB1ADF3E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4BF692-C67E-25DD-C533-38FF6D72AC4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5625D92-A9DA-D16A-2395-32C82877F63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94786ECD-E20E-BA95-6157-B537208FE41A}"/>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81369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BF4B8-1736-427F-B615-B02AE5660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249F22-CC28-9D5F-045C-B17F01EB660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2B47256-D0C7-4F34-28CC-9B55598B3A6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E57F537B-82C6-48C0-8724-361C998D31F3}"/>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52382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361B0-BB52-BA5A-AD3E-5000A562F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B38F41-D847-6491-FE80-AE759169496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6AC98D7-D069-2CB3-C1C7-BF2F7822DEB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02A90FBF-109A-6515-9A14-386B52D3ECBB}"/>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88997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B004C-C456-51C8-CF8E-1DA85CD18F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D3190B-360A-069A-1DD6-951277BF073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62A5923-861B-CA49-2A82-CDBF515D287B}"/>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27703B7E-8838-FDBF-53BF-EC273187513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1680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BA216-96EB-F111-55B4-C4A974F0D5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BBE20C-63F2-1E24-1FA1-6E2FEB25C7D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9EFFDB5-2E7F-9859-74DD-09DE68465B3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02D028B4-5AD6-59BF-BC0E-213184F8B53D}"/>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5859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B1E00-223B-E800-C482-2687ED89AC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16C30B-782F-B3A5-A2B2-2EDFFAB44B5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7923B04-A814-27D4-CD36-618C450F824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535A56A0-F545-B5E2-B263-CCDFA56CE85E}"/>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38214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438B3-6BE9-BCB5-F4D2-CA1B6B30D3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6772D7-BA7A-00EF-E838-545A82E6A42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C5BAF83-38B6-FC8A-E47E-72D6D2CEA14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C98BD32B-DFC6-B04D-55EC-A55DEE64726F}"/>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36195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CBF6E-ACC3-A3FC-B979-5D31F77798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EBE064-4028-8CA8-A6CA-F626DFF642A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775310-D473-8333-E0A3-CF9F371D380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035A168C-84C4-6E20-CDE4-003E8A2BABF2}"/>
              </a:ext>
            </a:extLst>
          </p:cNvPr>
          <p:cNvPicPr>
            <a:picLocks noChangeAspect="1"/>
          </p:cNvPicPr>
          <p:nvPr>
            <a:audioFile r:link="rId1"/>
            <p:extLst>
              <p:ext uri="{DAA4B4D4-6D71-4841-9C94-3DE7FCFB9230}">
                <p14:media xmlns:p14="http://schemas.microsoft.com/office/powerpoint/2010/main" r:embed="rId2">
                  <p14:trim end="90.01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86464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u="sng"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8" name="Audio 7">
            <a:extLst>
              <a:ext uri="{FF2B5EF4-FFF2-40B4-BE49-F238E27FC236}">
                <a16:creationId xmlns:a16="http://schemas.microsoft.com/office/drawing/2014/main" id="{7C7F5B31-DBAF-BFA9-61F8-69A51FBED1E6}"/>
              </a:ext>
            </a:extLst>
          </p:cNvPr>
          <p:cNvPicPr>
            <a:picLocks noChangeAspect="1"/>
          </p:cNvPicPr>
          <p:nvPr>
            <a:audioFile r:link="rId1"/>
            <p:extLst>
              <p:ext uri="{DAA4B4D4-6D71-4841-9C94-3DE7FCFB9230}">
                <p14:media xmlns:p14="http://schemas.microsoft.com/office/powerpoint/2010/main" r:embed="rId2">
                  <p14:trim end="51.810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02919-92BA-9258-7464-E64F3378BB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C14917-46CD-F0EF-1569-99FCB4E2B1B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E87990E-A12D-7AA5-65BC-0A7D51A5F0BE}"/>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C90CB972-5BFC-54AC-A46D-ED965ED20F31}"/>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5193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(provide 20 s).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3" name="Audio 12">
            <a:extLst>
              <a:ext uri="{FF2B5EF4-FFF2-40B4-BE49-F238E27FC236}">
                <a16:creationId xmlns:a16="http://schemas.microsoft.com/office/drawing/2014/main" id="{355074F1-1A40-3645-E73A-8A401C17A665}"/>
              </a:ext>
            </a:extLst>
          </p:cNvPr>
          <p:cNvPicPr>
            <a:picLocks noChangeAspect="1"/>
          </p:cNvPicPr>
          <p:nvPr>
            <a:audioFile r:link="rId1"/>
            <p:extLst>
              <p:ext uri="{DAA4B4D4-6D71-4841-9C94-3DE7FCFB9230}">
                <p14:media xmlns:p14="http://schemas.microsoft.com/office/powerpoint/2010/main" r:embed="rId2">
                  <p14:trim end="65.25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D3F9821B-5729-1EF3-7006-6214BCC54EBA}"/>
              </a:ext>
            </a:extLst>
          </p:cNvPr>
          <p:cNvPicPr>
            <a:picLocks noChangeAspect="1"/>
          </p:cNvPicPr>
          <p:nvPr>
            <a:audioFile r:link="rId1"/>
            <p:extLst>
              <p:ext uri="{DAA4B4D4-6D71-4841-9C94-3DE7FCFB9230}">
                <p14:media xmlns:p14="http://schemas.microsoft.com/office/powerpoint/2010/main" r:embed="rId2">
                  <p14:trim end="61.768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380C63C4-4727-6B09-E168-8F48467B9F3C}"/>
              </a:ext>
            </a:extLst>
          </p:cNvPr>
          <p:cNvPicPr>
            <a:picLocks noChangeAspect="1"/>
          </p:cNvPicPr>
          <p:nvPr>
            <a:audioFile r:link="rId1"/>
            <p:extLst>
              <p:ext uri="{DAA4B4D4-6D71-4841-9C94-3DE7FCFB9230}">
                <p14:media xmlns:p14="http://schemas.microsoft.com/office/powerpoint/2010/main" r:embed="rId2">
                  <p14:trim end="78.562700000000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8" name="Audio 17">
            <a:extLst>
              <a:ext uri="{FF2B5EF4-FFF2-40B4-BE49-F238E27FC236}">
                <a16:creationId xmlns:a16="http://schemas.microsoft.com/office/drawing/2014/main" id="{20C83F04-F054-AD44-39FB-B1064B8BB48C}"/>
              </a:ext>
            </a:extLst>
          </p:cNvPr>
          <p:cNvPicPr>
            <a:picLocks noChangeAspect="1"/>
          </p:cNvPicPr>
          <p:nvPr>
            <a:audioFile r:link="rId1"/>
            <p:extLst>
              <p:ext uri="{DAA4B4D4-6D71-4841-9C94-3DE7FCFB9230}">
                <p14:media xmlns:p14="http://schemas.microsoft.com/office/powerpoint/2010/main" r:embed="rId2">
                  <p14:trim end="65.221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9" name="Audio 18">
            <a:extLst>
              <a:ext uri="{FF2B5EF4-FFF2-40B4-BE49-F238E27FC236}">
                <a16:creationId xmlns:a16="http://schemas.microsoft.com/office/drawing/2014/main" id="{8C62F210-6822-B578-165B-E3FC7E4BEE92}"/>
              </a:ext>
            </a:extLst>
          </p:cNvPr>
          <p:cNvPicPr>
            <a:picLocks noChangeAspect="1"/>
          </p:cNvPicPr>
          <p:nvPr>
            <a:audioFile r:link="rId1"/>
            <p:extLst>
              <p:ext uri="{DAA4B4D4-6D71-4841-9C94-3DE7FCFB9230}">
                <p14:media xmlns:p14="http://schemas.microsoft.com/office/powerpoint/2010/main" r:embed="rId2">
                  <p14:trim end="99.544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9"/>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2" name="Audio 11">
            <a:extLst>
              <a:ext uri="{FF2B5EF4-FFF2-40B4-BE49-F238E27FC236}">
                <a16:creationId xmlns:a16="http://schemas.microsoft.com/office/drawing/2014/main" id="{A06A1DC2-8F2C-BFCD-4229-F37A64819E2B}"/>
              </a:ext>
            </a:extLst>
          </p:cNvPr>
          <p:cNvPicPr>
            <a:picLocks noChangeAspect="1"/>
          </p:cNvPicPr>
          <p:nvPr>
            <a:audioFile r:link="rId1"/>
            <p:extLst>
              <p:ext uri="{DAA4B4D4-6D71-4841-9C94-3DE7FCFB9230}">
                <p14:media xmlns:p14="http://schemas.microsoft.com/office/powerpoint/2010/main" r:embed="rId2">
                  <p14:trim end="131.7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dfc20e4-3649-4211-81dc-9290c21459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7682F684817E44AA427B6958EC55BF0" ma:contentTypeVersion="15" ma:contentTypeDescription="Create a new document." ma:contentTypeScope="" ma:versionID="ab9a0b3f4ae3f71eb7a34635a28e68b2">
  <xsd:schema xmlns:xsd="http://www.w3.org/2001/XMLSchema" xmlns:xs="http://www.w3.org/2001/XMLSchema" xmlns:p="http://schemas.microsoft.com/office/2006/metadata/properties" xmlns:ns3="7dfc20e4-3649-4211-81dc-9290c21459be" xmlns:ns4="161d82f7-f6a3-4417-9fb0-6bd3db963429" targetNamespace="http://schemas.microsoft.com/office/2006/metadata/properties" ma:root="true" ma:fieldsID="0e7267af970ba8bc8711a3c54a177950" ns3:_="" ns4:_="">
    <xsd:import namespace="7dfc20e4-3649-4211-81dc-9290c21459be"/>
    <xsd:import namespace="161d82f7-f6a3-4417-9fb0-6bd3db96342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element ref="ns3:_activity" minOccurs="0"/>
                <xsd:element ref="ns4:SharedWithUsers" minOccurs="0"/>
                <xsd:element ref="ns4:SharedWithDetails" minOccurs="0"/>
                <xsd:element ref="ns4:SharingHintHash"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c20e4-3649-4211-81dc-9290c21459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SystemTags" ma:index="12" nillable="true" ma:displayName="MediaServiceSystemTags" ma:hidden="true" ma:internalName="MediaServiceSystemTags"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_activity" ma:index="17"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1d82f7-f6a3-4417-9fb0-6bd3db96342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4F5B4C-47C9-4D9F-98E1-DC1ADB15C7F4}">
  <ds:schemaRefs>
    <ds:schemaRef ds:uri="http://purl.org/dc/terms/"/>
    <ds:schemaRef ds:uri="http://schemas.openxmlformats.org/package/2006/metadata/core-properties"/>
    <ds:schemaRef ds:uri="161d82f7-f6a3-4417-9fb0-6bd3db963429"/>
    <ds:schemaRef ds:uri="http://purl.org/dc/elements/1.1/"/>
    <ds:schemaRef ds:uri="http://purl.org/dc/dcmitype/"/>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7dfc20e4-3649-4211-81dc-9290c21459be"/>
  </ds:schemaRefs>
</ds:datastoreItem>
</file>

<file path=customXml/itemProps2.xml><?xml version="1.0" encoding="utf-8"?>
<ds:datastoreItem xmlns:ds="http://schemas.openxmlformats.org/officeDocument/2006/customXml" ds:itemID="{F6C2F88E-9654-4B7F-83B6-7A8259340EF9}">
  <ds:schemaRefs>
    <ds:schemaRef ds:uri="http://schemas.microsoft.com/sharepoint/v3/contenttype/forms"/>
  </ds:schemaRefs>
</ds:datastoreItem>
</file>

<file path=customXml/itemProps3.xml><?xml version="1.0" encoding="utf-8"?>
<ds:datastoreItem xmlns:ds="http://schemas.openxmlformats.org/officeDocument/2006/customXml" ds:itemID="{2A646DC2-EF8A-4E81-AF21-46D7D8C68F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c20e4-3649-4211-81dc-9290c21459be"/>
    <ds:schemaRef ds:uri="161d82f7-f6a3-4417-9fb0-6bd3db9634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160</TotalTime>
  <Words>319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16</vt:lpstr>
      <vt:lpstr>PowerPoint Presentation</vt:lpstr>
      <vt:lpstr>2 + 2 4 </vt:lpstr>
      <vt:lpstr>2 + 2  </vt:lpstr>
      <vt:lpstr>5 + 4 9 </vt:lpstr>
      <vt:lpstr>5 + 4  </vt:lpstr>
      <vt:lpstr>7 + 5 12 </vt:lpstr>
      <vt:lpstr>7 + 5  </vt:lpstr>
      <vt:lpstr>4 + 3 7 </vt:lpstr>
      <vt:lpstr>4 + 3  </vt:lpstr>
      <vt:lpstr>5 + 4  </vt:lpstr>
      <vt:lpstr>4 + 3  </vt:lpstr>
      <vt:lpstr>7 + 5  </vt:lpstr>
      <vt:lpstr>2 + 2  </vt:lpstr>
      <vt:lpstr>7 + 5  </vt:lpstr>
      <vt:lpstr>2 + 2  </vt:lpstr>
      <vt:lpstr>4 + 3  </vt:lpstr>
      <vt:lpstr>5 + 4  </vt:lpstr>
      <vt:lpstr>4 + 3  </vt:lpstr>
      <vt:lpstr>7 + 5  </vt:lpstr>
      <vt:lpstr>5 + 4  </vt:lpstr>
      <vt:lpstr>2 + 2  </vt:lpstr>
      <vt:lpstr>5 + 4  </vt:lpstr>
      <vt:lpstr>2 + 2  </vt:lpstr>
      <vt:lpstr>7 + 5  </vt:lpstr>
      <vt:lpstr>4 + 3  </vt:lpstr>
      <vt:lpstr>2 + 2  </vt:lpstr>
      <vt:lpstr>5 + 4  </vt:lpstr>
      <vt:lpstr>4 + 3  </vt:lpstr>
      <vt:lpstr>7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Sums to 18  Set B #1 – 1,2,3,4</dc:title>
  <dc:creator>Guilfoyle, Jayce</dc:creator>
  <cp:lastModifiedBy>Poncy, Brian</cp:lastModifiedBy>
  <cp:revision>3</cp:revision>
  <dcterms:created xsi:type="dcterms:W3CDTF">2024-11-24T21:37:31Z</dcterms:created>
  <dcterms:modified xsi:type="dcterms:W3CDTF">2025-07-31T05:32:47Z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0x01010087682F684817E44AA427B6958EC55BF0</vt:lpwstr>
  </property>
</Properties>
</file>